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0" r:id="rId3"/>
    <p:sldMasterId id="2147483675" r:id="rId4"/>
    <p:sldMasterId id="2147483680" r:id="rId5"/>
    <p:sldMasterId id="2147483685" r:id="rId6"/>
    <p:sldMasterId id="2147483690" r:id="rId7"/>
    <p:sldMasterId id="2147483698" r:id="rId8"/>
  </p:sldMasterIdLst>
  <p:sldIdLst>
    <p:sldId id="256" r:id="rId9"/>
    <p:sldId id="300" r:id="rId10"/>
    <p:sldId id="271" r:id="rId11"/>
    <p:sldId id="1896" r:id="rId12"/>
    <p:sldId id="1880" r:id="rId13"/>
    <p:sldId id="1897" r:id="rId14"/>
    <p:sldId id="1889" r:id="rId15"/>
    <p:sldId id="1890" r:id="rId16"/>
    <p:sldId id="1891" r:id="rId17"/>
    <p:sldId id="1893" r:id="rId18"/>
    <p:sldId id="1894" r:id="rId19"/>
    <p:sldId id="1895" r:id="rId20"/>
    <p:sldId id="259" r:id="rId21"/>
    <p:sldId id="1898" r:id="rId22"/>
    <p:sldId id="1899" r:id="rId23"/>
    <p:sldId id="261" r:id="rId24"/>
    <p:sldId id="1887" r:id="rId25"/>
    <p:sldId id="1900" r:id="rId26"/>
    <p:sldId id="344" r:id="rId27"/>
    <p:sldId id="33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63E318A-E257-40C9-AD50-1EA84313587A}">
          <p14:sldIdLst>
            <p14:sldId id="256"/>
            <p14:sldId id="300"/>
            <p14:sldId id="271"/>
            <p14:sldId id="1896"/>
            <p14:sldId id="1880"/>
            <p14:sldId id="1897"/>
            <p14:sldId id="1889"/>
            <p14:sldId id="1890"/>
            <p14:sldId id="1891"/>
            <p14:sldId id="1893"/>
            <p14:sldId id="1894"/>
            <p14:sldId id="1895"/>
            <p14:sldId id="259"/>
            <p14:sldId id="1898"/>
            <p14:sldId id="1899"/>
            <p14:sldId id="261"/>
            <p14:sldId id="1887"/>
            <p14:sldId id="1900"/>
            <p14:sldId id="344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B淺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charset="-120"/>
                <a:ea typeface="微軟正黑體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fld id="{0DF9AA8B-251C-4E07-A48C-2729B6242D26}" type="datetimeFigureOut">
              <a:rPr lang="zh-TW" altLang="en-US" smtClean="0"/>
              <a:t>2020/4/13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0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24B28-999C-464C-B6A5-D033857F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7174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4" descr="4_3R_top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4"/>
            <a:ext cx="121920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262468" y="6384926"/>
            <a:ext cx="1071033" cy="365125"/>
          </a:xfrm>
        </p:spPr>
        <p:txBody>
          <a:bodyPr/>
          <a:lstStyle>
            <a:lvl1pPr defTabSz="457200" eaLnBrk="1" fontAlgn="auto" hangingPunct="1">
              <a:spcBef>
                <a:spcPts val="0"/>
              </a:spcBef>
              <a:spcAft>
                <a:spcPts val="0"/>
              </a:spcAft>
              <a:defRPr noProof="1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BF54F07E-AC70-409E-BB3D-CFDAC41D8C0E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800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G淺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charset="-120"/>
                <a:ea typeface="微軟正黑體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  <a:t>2020/4/13</a:t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149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G淺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3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09179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G淺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7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364311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G淺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287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807771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3" descr="G:\0423\簡報公版下載\圖素\4_3jpg\4_3BW_bg.jpg4_3BW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1" descr="K:\專案類\2018簡報底圖\簡報公版下載\圖素\4_3jpg\鼎新電腦_B.png鼎新電腦_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51" y="6413500"/>
            <a:ext cx="1356783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5" descr="數位價值_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3020168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1" descr="G:\0423\簡報公版下載\圖素\4_3jpg\4_3BW_top1.png4_3BW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4175013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1" descr="G:\0423\簡報公版下載\圖素\4_3jpg\4_3BW_top2.png4_3BW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2381996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1" descr="K:\專案類\2018簡報底圖\簡報公版下載\圖素\4_3jpg\鼎新電腦_B.png鼎新電腦_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2" descr="G:\0423\簡報公版下載\圖素\4_3jpg\4_3BW_top2.png4_3BW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377002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B淺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294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G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charset="-120"/>
                <a:ea typeface="微軟正黑體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  <a:t>2020/4/13</a:t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425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G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3" y="-1587"/>
            <a:ext cx="12189883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657375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G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3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815427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G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83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3156243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O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charset="-120"/>
                <a:ea typeface="微軟正黑體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  <a:t>2020/4/13</a:t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927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O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548356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O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4763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716885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O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4763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8553564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B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charset="-120"/>
                <a:ea typeface="微軟正黑體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  <a:t>2020/4/13</a:t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8861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B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87475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B淺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" y="-14287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3008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B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4889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244275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B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4889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1760457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页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16_9R_bg">
            <a:extLst>
              <a:ext uri="{FF2B5EF4-FFF2-40B4-BE49-F238E27FC236}">
                <a16:creationId xmlns:a16="http://schemas.microsoft.com/office/drawing/2014/main" id="{9DF620C2-141A-4972-9177-17C457DE8E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5" descr="鼎捷軟件_簡">
            <a:extLst>
              <a:ext uri="{FF2B5EF4-FFF2-40B4-BE49-F238E27FC236}">
                <a16:creationId xmlns:a16="http://schemas.microsoft.com/office/drawing/2014/main" id="{5E34618C-E7A6-4913-B39F-CB7DA4DABF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451" y="6358467"/>
            <a:ext cx="1051983" cy="33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6" descr="赢在数字价值_16x9_简-01-01">
            <a:extLst>
              <a:ext uri="{FF2B5EF4-FFF2-40B4-BE49-F238E27FC236}">
                <a16:creationId xmlns:a16="http://schemas.microsoft.com/office/drawing/2014/main" id="{E2C8CEFD-19CB-46A6-9B27-B373AD89AB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84" y="154517"/>
            <a:ext cx="2156883" cy="17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079413" y="1529080"/>
            <a:ext cx="10036387" cy="2387600"/>
          </a:xfrm>
        </p:spPr>
        <p:txBody>
          <a:bodyPr anchor="b"/>
          <a:lstStyle>
            <a:lvl1pPr algn="l">
              <a:defRPr sz="6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r>
              <a:rPr lang="zh-TW" altLang="en-US" noProof="1"/>
              <a:t>按一下以编辑母片标题样式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3113194" y="4796367"/>
            <a:ext cx="9028853" cy="1656080"/>
          </a:xfrm>
        </p:spPr>
        <p:txBody>
          <a:bodyPr/>
          <a:lstStyle>
            <a:lvl1pPr marL="0" indent="0" algn="l">
              <a:buNone/>
              <a:defRPr sz="32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noProof="1"/>
              <a:t>按一下以编辑母片副标题样式</a:t>
            </a:r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3967B758-EA80-4C5F-96D1-60EBED33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51"/>
            <a:ext cx="1888067" cy="366183"/>
          </a:xfrm>
        </p:spPr>
        <p:txBody>
          <a:bodyPr/>
          <a:lstStyle>
            <a:lvl1pPr fontAlgn="auto">
              <a:defRPr noProof="1">
                <a:latin typeface="+mn-lt"/>
                <a:ea typeface="+mn-ea"/>
              </a:defRPr>
            </a:lvl1pPr>
          </a:lstStyle>
          <a:p>
            <a:r>
              <a:rPr lang="zh-TW" altLang="en-US"/>
              <a:t>2018/3/27</a:t>
            </a:r>
          </a:p>
        </p:txBody>
      </p:sp>
    </p:spTree>
    <p:extLst>
      <p:ext uri="{BB962C8B-B14F-4D97-AF65-F5344CB8AC3E}">
        <p14:creationId xmlns:p14="http://schemas.microsoft.com/office/powerpoint/2010/main" val="12999514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节标题及对象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6_9R_top1">
            <a:extLst>
              <a:ext uri="{FF2B5EF4-FFF2-40B4-BE49-F238E27FC236}">
                <a16:creationId xmlns:a16="http://schemas.microsoft.com/office/drawing/2014/main" id="{34454054-0F5B-4A97-A5B3-8312BE64F4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3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609600" y="1667934"/>
            <a:ext cx="10972800" cy="4431453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2133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/>
            <a:r>
              <a:rPr lang="zh-TW" altLang="en-US" noProof="1"/>
              <a:t>按一下以编辑母片文字样式</a:t>
            </a:r>
          </a:p>
          <a:p>
            <a:pPr lvl="1"/>
            <a:r>
              <a:rPr lang="zh-TW" altLang="en-US" noProof="1"/>
              <a:t>第二层</a:t>
            </a:r>
          </a:p>
          <a:p>
            <a:pPr lvl="2"/>
            <a:r>
              <a:rPr lang="zh-TW" altLang="en-US" noProof="1"/>
              <a:t>第三层</a:t>
            </a:r>
          </a:p>
          <a:p>
            <a:pPr lvl="3"/>
            <a:r>
              <a:rPr lang="zh-TW" altLang="en-US" noProof="1"/>
              <a:t>第四层</a:t>
            </a:r>
          </a:p>
          <a:p>
            <a:pPr lvl="4"/>
            <a:r>
              <a:rPr lang="zh-TW" altLang="en-US" noProof="1"/>
              <a:t>第五层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75733" y="500381"/>
            <a:ext cx="11003280" cy="981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/>
                </a:solidFill>
                <a:effectLst/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r>
              <a:rPr lang="zh-TW" altLang="en-US" noProof="1"/>
              <a:t>按一下以编辑母片标题样式</a:t>
            </a:r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C827B364-8D6D-4A9C-A5D0-F881C97F63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60867" y="6441018"/>
            <a:ext cx="774700" cy="4868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67">
                <a:solidFill>
                  <a:srgbClr val="7F7F7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64825903-B160-47E4-9DD7-37A18599B11D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0346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章节标题及对象(无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6_9R_top2">
            <a:extLst>
              <a:ext uri="{FF2B5EF4-FFF2-40B4-BE49-F238E27FC236}">
                <a16:creationId xmlns:a16="http://schemas.microsoft.com/office/drawing/2014/main" id="{D02D2F31-E31C-4B13-8CCD-BFF2F23B23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12192000" cy="49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609600" y="1667934"/>
            <a:ext cx="10972800" cy="4431453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2133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/>
            <a:r>
              <a:rPr lang="zh-TW" altLang="en-US" noProof="1"/>
              <a:t>按一下以编辑母片文字样式</a:t>
            </a:r>
          </a:p>
          <a:p>
            <a:pPr lvl="1"/>
            <a:r>
              <a:rPr lang="zh-TW" altLang="en-US" noProof="1"/>
              <a:t>第二层</a:t>
            </a:r>
          </a:p>
          <a:p>
            <a:pPr lvl="2"/>
            <a:r>
              <a:rPr lang="zh-TW" altLang="en-US" noProof="1"/>
              <a:t>第三层</a:t>
            </a:r>
          </a:p>
          <a:p>
            <a:pPr lvl="3"/>
            <a:r>
              <a:rPr lang="zh-TW" altLang="en-US" noProof="1"/>
              <a:t>第四层</a:t>
            </a:r>
          </a:p>
          <a:p>
            <a:pPr lvl="4"/>
            <a:r>
              <a:rPr lang="zh-TW" altLang="en-US" noProof="1"/>
              <a:t>第五层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75733" y="500381"/>
            <a:ext cx="11003280" cy="981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/>
                </a:solidFill>
                <a:effectLst/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r>
              <a:rPr lang="zh-TW" altLang="en-US" noProof="1"/>
              <a:t>按一下以编辑母片标题样式</a:t>
            </a:r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DC2285C9-0EE8-4506-BDBB-CEDD9E2A0E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60867" y="6441018"/>
            <a:ext cx="774700" cy="4868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67">
                <a:solidFill>
                  <a:srgbClr val="7F7F7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D686F6F5-DF55-4DA6-B3D7-47265FA259D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559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章节标题及对象(logo+鼎捷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16_9R_top2">
            <a:extLst>
              <a:ext uri="{FF2B5EF4-FFF2-40B4-BE49-F238E27FC236}">
                <a16:creationId xmlns:a16="http://schemas.microsoft.com/office/drawing/2014/main" id="{BE52936C-22D2-43B4-BF95-303B50303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12192000" cy="49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3" descr="鼎捷軟件_簡">
            <a:extLst>
              <a:ext uri="{FF2B5EF4-FFF2-40B4-BE49-F238E27FC236}">
                <a16:creationId xmlns:a16="http://schemas.microsoft.com/office/drawing/2014/main" id="{81DF8D79-4B1F-4C8B-A77D-E40EF5408C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451" y="6358467"/>
            <a:ext cx="1051983" cy="33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609600" y="1667934"/>
            <a:ext cx="10972800" cy="4431453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2133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/>
            <a:r>
              <a:rPr lang="zh-TW" altLang="en-US" noProof="1"/>
              <a:t>按一下以编辑母片文字样式</a:t>
            </a:r>
          </a:p>
          <a:p>
            <a:pPr lvl="1"/>
            <a:r>
              <a:rPr lang="zh-TW" altLang="en-US" noProof="1"/>
              <a:t>第二层</a:t>
            </a:r>
          </a:p>
          <a:p>
            <a:pPr lvl="2"/>
            <a:r>
              <a:rPr lang="zh-TW" altLang="en-US" noProof="1"/>
              <a:t>第三层</a:t>
            </a:r>
          </a:p>
          <a:p>
            <a:pPr lvl="3"/>
            <a:r>
              <a:rPr lang="zh-TW" altLang="en-US" noProof="1"/>
              <a:t>第四层</a:t>
            </a:r>
          </a:p>
          <a:p>
            <a:pPr lvl="4"/>
            <a:r>
              <a:rPr lang="zh-TW" altLang="en-US" noProof="1"/>
              <a:t>第五层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75733" y="500381"/>
            <a:ext cx="11003280" cy="981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/>
                </a:solidFill>
                <a:effectLst/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r>
              <a:rPr lang="zh-TW" altLang="en-US" noProof="1"/>
              <a:t>按一下以编辑母片标题样式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19BE4-295A-4410-A737-D41C1FB3FF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60867" y="6441018"/>
            <a:ext cx="774700" cy="4868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67">
                <a:solidFill>
                  <a:srgbClr val="7F7F7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07A90CDA-F477-44CA-B743-17AC49888B7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17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B淺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" y="-14287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57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62DB61-C559-41E8-9AA2-C98223F5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0396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5" descr="4_3R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charset="-120"/>
                <a:ea typeface="微軟正黑體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  <a:t>2020/4/13</a:t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24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3" descr="4_3R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3" y="-1587"/>
            <a:ext cx="12198349" cy="5381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00886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4" descr="4_3R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4"/>
            <a:ext cx="12192000" cy="487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823907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5" descr="4_3R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874"/>
            <a:ext cx="12192000" cy="487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98695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2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B淺_b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151" y="2622551"/>
            <a:ext cx="6275916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338162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9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3" descr="R_b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5451" y="2520951"/>
            <a:ext cx="6671733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419954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97" r:id="rId5"/>
    <p:sldLayoutId id="2147483703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G淺_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833" y="2565401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155196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G:\0423\簡報公版下載\圖素\4_3jpg\BW_bg.pngBW_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151" y="2640013"/>
            <a:ext cx="6275916" cy="4298950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301458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" descr="G_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633" y="2603501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307126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O_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434" y="2584451"/>
            <a:ext cx="6275917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148179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" descr="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51" y="2511426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387157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" descr="R_bg">
            <a:extLst>
              <a:ext uri="{FF2B5EF4-FFF2-40B4-BE49-F238E27FC236}">
                <a16:creationId xmlns:a16="http://schemas.microsoft.com/office/drawing/2014/main" id="{6C221E4A-82E9-465D-86E6-495B2BD594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1" y="1926167"/>
            <a:ext cx="5486400" cy="503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1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txStyles>
    <p:titleStyle>
      <a:lvl1pPr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PMingLiU" panose="02020500000000000000" pitchFamily="18" charset="-120"/>
          <a:cs typeface="+mj-cs"/>
        </a:defRPr>
      </a:lvl1pPr>
      <a:lvl2pPr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2pPr>
      <a:lvl3pPr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3pPr>
      <a:lvl4pPr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4pPr>
      <a:lvl5pPr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5pPr>
      <a:lvl6pPr marL="609585"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6pPr>
      <a:lvl7pPr marL="1219170"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7pPr>
      <a:lvl8pPr marL="1828754"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8pPr>
      <a:lvl9pPr marL="2438339"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9pPr>
    </p:titleStyle>
    <p:bodyStyle>
      <a:lvl1pPr marL="228594" indent="-228594" algn="l" defTabSz="914377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PMingLiU" panose="02020500000000000000" pitchFamily="18" charset="-120"/>
          <a:cs typeface="+mn-cs"/>
        </a:defRPr>
      </a:lvl1pPr>
      <a:lvl2pPr marL="685783" indent="-228594" algn="l" defTabSz="91437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PMingLiU" panose="02020500000000000000" pitchFamily="18" charset="-120"/>
          <a:cs typeface="+mn-cs"/>
        </a:defRPr>
      </a:lvl2pPr>
      <a:lvl3pPr marL="1142971" indent="-228594" algn="l" defTabSz="91437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PMingLiU" panose="02020500000000000000" pitchFamily="18" charset="-120"/>
          <a:cs typeface="+mn-cs"/>
        </a:defRPr>
      </a:lvl3pPr>
      <a:lvl4pPr marL="1600160" indent="-228594" algn="l" defTabSz="91437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PMingLiU" panose="02020500000000000000" pitchFamily="18" charset="-120"/>
          <a:cs typeface="+mn-cs"/>
        </a:defRPr>
      </a:lvl4pPr>
      <a:lvl5pPr marL="2057349" indent="-228594" algn="l" defTabSz="91437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PMingLiU" panose="02020500000000000000" pitchFamily="18" charset="-120"/>
          <a:cs typeface="+mn-cs"/>
        </a:defRPr>
      </a:lvl5pPr>
      <a:lvl6pPr marL="2514537" indent="-22774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774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774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774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BD0EED-7589-4E6C-A227-601E871C8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606" y="1575385"/>
            <a:ext cx="9482667" cy="1464310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zh-CN" altLang="en-US" dirty="0"/>
              <a:t>服务云中的管理报表开发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BFF36599-FB0B-439D-B0AF-D12E1AF35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5414" y="4837844"/>
            <a:ext cx="4761686" cy="1491615"/>
          </a:xfrm>
        </p:spPr>
        <p:txBody>
          <a:bodyPr/>
          <a:lstStyle/>
          <a:p>
            <a:r>
              <a:rPr lang="en-US" altLang="zh-CN" dirty="0"/>
              <a:t>11328-</a:t>
            </a:r>
            <a:r>
              <a:rPr lang="zh-CN" altLang="en-US" dirty="0"/>
              <a:t>郝剑婷</a:t>
            </a:r>
            <a:endParaRPr lang="en-US" altLang="zh-CN" dirty="0"/>
          </a:p>
          <a:p>
            <a:r>
              <a:rPr lang="zh-CN" altLang="zh-CN" dirty="0"/>
              <a:t>智能+研发群.T软件产品中心</a:t>
            </a:r>
            <a:r>
              <a:rPr lang="zh-TW" altLang="en-US" dirty="0"/>
              <a:t> </a:t>
            </a:r>
            <a:endParaRPr lang="zh-CN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4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00E6B-E35B-4DDC-B53B-4C18E5A6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  <a:latin typeface="Microsoft YaHei" pitchFamily="34" charset="-122"/>
                <a:ea typeface="Microsoft YaHei" pitchFamily="34" charset="-122"/>
              </a:rPr>
              <a:t>A</a:t>
            </a:r>
            <a:r>
              <a:rPr lang="en-US" altLang="zh-TW" dirty="0">
                <a:latin typeface="Microsoft YaHei" pitchFamily="34" charset="-122"/>
                <a:ea typeface="Microsoft YaHei" pitchFamily="34" charset="-122"/>
              </a:rPr>
              <a:t>ction  </a:t>
            </a:r>
            <a:r>
              <a:rPr lang="zh-CN" altLang="en-US" dirty="0"/>
              <a:t>开发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52337F-41EE-43E7-8E28-723C0BED0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513" y="1169670"/>
            <a:ext cx="8679536" cy="3078203"/>
          </a:xfrm>
        </p:spPr>
        <p:txBody>
          <a:bodyPr/>
          <a:lstStyle/>
          <a:p>
            <a:pPr marL="0" indent="0">
              <a:buNone/>
            </a:pP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 </a:t>
            </a:r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开发接口，把字段返回前端</a:t>
            </a: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群組 3">
            <a:extLst>
              <a:ext uri="{FF2B5EF4-FFF2-40B4-BE49-F238E27FC236}">
                <a16:creationId xmlns:a16="http://schemas.microsoft.com/office/drawing/2014/main" id="{C1FA0B2E-9588-40AE-9781-3046AC9E843E}"/>
              </a:ext>
            </a:extLst>
          </p:cNvPr>
          <p:cNvGrpSpPr/>
          <p:nvPr/>
        </p:nvGrpSpPr>
        <p:grpSpPr>
          <a:xfrm>
            <a:off x="8978162" y="382335"/>
            <a:ext cx="2917915" cy="958850"/>
            <a:chOff x="9602907" y="428293"/>
            <a:chExt cx="2472448" cy="958850"/>
          </a:xfrm>
        </p:grpSpPr>
        <p:pic>
          <p:nvPicPr>
            <p:cNvPr id="6" name="图片 18">
              <a:extLst>
                <a:ext uri="{FF2B5EF4-FFF2-40B4-BE49-F238E27FC236}">
                  <a16:creationId xmlns:a16="http://schemas.microsoft.com/office/drawing/2014/main" id="{75CE8570-1FC4-4AEF-B388-F485A004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19">
              <a:extLst>
                <a:ext uri="{FF2B5EF4-FFF2-40B4-BE49-F238E27FC236}">
                  <a16:creationId xmlns:a16="http://schemas.microsoft.com/office/drawing/2014/main" id="{98ADC899-D2C9-400A-A032-F73D3069342C}"/>
                </a:ext>
              </a:extLst>
            </p:cNvPr>
            <p:cNvSpPr txBox="1"/>
            <p:nvPr/>
          </p:nvSpPr>
          <p:spPr>
            <a:xfrm>
              <a:off x="10632244" y="750514"/>
              <a:ext cx="1443111" cy="3794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TW" altLang="en-US" sz="1600" b="1" dirty="0">
                  <a:latin typeface="微軟正黑體" panose="020B0604030504040204" charset="-120"/>
                  <a:ea typeface="微軟正黑體" panose="020B0604030504040204" charset="-120"/>
                </a:rPr>
                <a:t>程式撰寫能力</a:t>
              </a:r>
            </a:p>
          </p:txBody>
        </p:sp>
      </p:grpSp>
      <p:sp>
        <p:nvSpPr>
          <p:cNvPr id="8" name="文字方塊 26">
            <a:extLst>
              <a:ext uri="{FF2B5EF4-FFF2-40B4-BE49-F238E27FC236}">
                <a16:creationId xmlns:a16="http://schemas.microsoft.com/office/drawing/2014/main" id="{AFCA41D7-3807-4354-9290-6EC8B80F6164}"/>
              </a:ext>
            </a:extLst>
          </p:cNvPr>
          <p:cNvSpPr txBox="1"/>
          <p:nvPr/>
        </p:nvSpPr>
        <p:spPr>
          <a:xfrm>
            <a:off x="10070209" y="1068722"/>
            <a:ext cx="279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可以獨立完成程式撰寫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93DB51-FF92-4870-8D84-4EF9B64C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13" y="2094165"/>
            <a:ext cx="6760778" cy="4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00E6B-E35B-4DDC-B53B-4C18E5A6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  <a:latin typeface="Microsoft YaHei" pitchFamily="34" charset="-122"/>
                <a:ea typeface="Microsoft YaHei" pitchFamily="34" charset="-122"/>
              </a:rPr>
              <a:t>A</a:t>
            </a:r>
            <a:r>
              <a:rPr lang="en-US" altLang="zh-TW" dirty="0">
                <a:latin typeface="Microsoft YaHei" pitchFamily="34" charset="-122"/>
                <a:ea typeface="Microsoft YaHei" pitchFamily="34" charset="-122"/>
              </a:rPr>
              <a:t>ction  </a:t>
            </a:r>
            <a:r>
              <a:rPr lang="zh-CN" altLang="en-US" dirty="0"/>
              <a:t>开发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52337F-41EE-43E7-8E28-723C0BED0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324" y="1507022"/>
            <a:ext cx="8679536" cy="307820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 </a:t>
            </a:r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</a:t>
            </a:r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postman</a:t>
            </a:r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测试接口，接口正常返回之后，部署到测试环境与前端同事配合测试。</a:t>
            </a: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群組 3">
            <a:extLst>
              <a:ext uri="{FF2B5EF4-FFF2-40B4-BE49-F238E27FC236}">
                <a16:creationId xmlns:a16="http://schemas.microsoft.com/office/drawing/2014/main" id="{C1FA0B2E-9588-40AE-9781-3046AC9E843E}"/>
              </a:ext>
            </a:extLst>
          </p:cNvPr>
          <p:cNvGrpSpPr/>
          <p:nvPr/>
        </p:nvGrpSpPr>
        <p:grpSpPr>
          <a:xfrm>
            <a:off x="8978162" y="382335"/>
            <a:ext cx="2917915" cy="958850"/>
            <a:chOff x="9602907" y="428293"/>
            <a:chExt cx="2472448" cy="958850"/>
          </a:xfrm>
        </p:grpSpPr>
        <p:pic>
          <p:nvPicPr>
            <p:cNvPr id="6" name="图片 18">
              <a:extLst>
                <a:ext uri="{FF2B5EF4-FFF2-40B4-BE49-F238E27FC236}">
                  <a16:creationId xmlns:a16="http://schemas.microsoft.com/office/drawing/2014/main" id="{75CE8570-1FC4-4AEF-B388-F485A004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19">
              <a:extLst>
                <a:ext uri="{FF2B5EF4-FFF2-40B4-BE49-F238E27FC236}">
                  <a16:creationId xmlns:a16="http://schemas.microsoft.com/office/drawing/2014/main" id="{98ADC899-D2C9-400A-A032-F73D3069342C}"/>
                </a:ext>
              </a:extLst>
            </p:cNvPr>
            <p:cNvSpPr txBox="1"/>
            <p:nvPr/>
          </p:nvSpPr>
          <p:spPr>
            <a:xfrm>
              <a:off x="10632244" y="750514"/>
              <a:ext cx="1443111" cy="3794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TW" altLang="en-US" sz="1600" b="1" dirty="0">
                  <a:latin typeface="微軟正黑體" panose="020B0604030504040204" charset="-120"/>
                  <a:ea typeface="微軟正黑體" panose="020B0604030504040204" charset="-120"/>
                </a:rPr>
                <a:t>軟體測試能力</a:t>
              </a:r>
            </a:p>
          </p:txBody>
        </p:sp>
      </p:grpSp>
      <p:sp>
        <p:nvSpPr>
          <p:cNvPr id="8" name="文字方塊 26">
            <a:extLst>
              <a:ext uri="{FF2B5EF4-FFF2-40B4-BE49-F238E27FC236}">
                <a16:creationId xmlns:a16="http://schemas.microsoft.com/office/drawing/2014/main" id="{AFCA41D7-3807-4354-9290-6EC8B80F6164}"/>
              </a:ext>
            </a:extLst>
          </p:cNvPr>
          <p:cNvSpPr txBox="1"/>
          <p:nvPr/>
        </p:nvSpPr>
        <p:spPr>
          <a:xfrm>
            <a:off x="10192957" y="1064186"/>
            <a:ext cx="279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可以獨立完成測試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A506F0-F724-4A8B-9719-A5A430B82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26" y="2199872"/>
            <a:ext cx="7282172" cy="45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00E6B-E35B-4DDC-B53B-4C18E5A6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  <a:latin typeface="Microsoft YaHei" pitchFamily="34" charset="-122"/>
                <a:ea typeface="Microsoft YaHei" pitchFamily="34" charset="-122"/>
              </a:rPr>
              <a:t>A</a:t>
            </a:r>
            <a:r>
              <a:rPr lang="en-US" altLang="zh-TW" dirty="0">
                <a:latin typeface="Microsoft YaHei" pitchFamily="34" charset="-122"/>
                <a:ea typeface="Microsoft YaHei" pitchFamily="34" charset="-122"/>
              </a:rPr>
              <a:t>ction  </a:t>
            </a:r>
            <a:r>
              <a:rPr lang="zh-CN" altLang="en-US" dirty="0"/>
              <a:t>开发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52337F-41EE-43E7-8E28-723C0BED0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324" y="1507022"/>
            <a:ext cx="8679536" cy="307820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 </a:t>
            </a:r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通过设计帆软报表来实现批量导出的功能</a:t>
            </a: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群組 3">
            <a:extLst>
              <a:ext uri="{FF2B5EF4-FFF2-40B4-BE49-F238E27FC236}">
                <a16:creationId xmlns:a16="http://schemas.microsoft.com/office/drawing/2014/main" id="{C1FA0B2E-9588-40AE-9781-3046AC9E843E}"/>
              </a:ext>
            </a:extLst>
          </p:cNvPr>
          <p:cNvGrpSpPr/>
          <p:nvPr/>
        </p:nvGrpSpPr>
        <p:grpSpPr>
          <a:xfrm>
            <a:off x="8978162" y="382335"/>
            <a:ext cx="2917915" cy="958850"/>
            <a:chOff x="9602907" y="428293"/>
            <a:chExt cx="2472448" cy="958850"/>
          </a:xfrm>
        </p:grpSpPr>
        <p:pic>
          <p:nvPicPr>
            <p:cNvPr id="6" name="图片 18">
              <a:extLst>
                <a:ext uri="{FF2B5EF4-FFF2-40B4-BE49-F238E27FC236}">
                  <a16:creationId xmlns:a16="http://schemas.microsoft.com/office/drawing/2014/main" id="{75CE8570-1FC4-4AEF-B388-F485A004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19">
              <a:extLst>
                <a:ext uri="{FF2B5EF4-FFF2-40B4-BE49-F238E27FC236}">
                  <a16:creationId xmlns:a16="http://schemas.microsoft.com/office/drawing/2014/main" id="{98ADC899-D2C9-400A-A032-F73D3069342C}"/>
                </a:ext>
              </a:extLst>
            </p:cNvPr>
            <p:cNvSpPr txBox="1"/>
            <p:nvPr/>
          </p:nvSpPr>
          <p:spPr>
            <a:xfrm>
              <a:off x="10632244" y="750514"/>
              <a:ext cx="1443111" cy="3794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TW" altLang="en-US" sz="1600" b="1" dirty="0">
                  <a:latin typeface="微軟正黑體" panose="020B0604030504040204" charset="-120"/>
                  <a:ea typeface="微軟正黑體" panose="020B0604030504040204" charset="-120"/>
                </a:rPr>
                <a:t>系統設計能力</a:t>
              </a:r>
            </a:p>
          </p:txBody>
        </p:sp>
      </p:grpSp>
      <p:sp>
        <p:nvSpPr>
          <p:cNvPr id="8" name="文字方塊 26">
            <a:extLst>
              <a:ext uri="{FF2B5EF4-FFF2-40B4-BE49-F238E27FC236}">
                <a16:creationId xmlns:a16="http://schemas.microsoft.com/office/drawing/2014/main" id="{AFCA41D7-3807-4354-9290-6EC8B80F6164}"/>
              </a:ext>
            </a:extLst>
          </p:cNvPr>
          <p:cNvSpPr txBox="1"/>
          <p:nvPr/>
        </p:nvSpPr>
        <p:spPr>
          <a:xfrm>
            <a:off x="10192957" y="1064186"/>
            <a:ext cx="279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可以輔助詳細設計並參與部</a:t>
            </a:r>
            <a:endParaRPr lang="en-US" altLang="zh-TW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份的設計工作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965768-7116-436E-BBB1-DC3B174D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6842"/>
            <a:ext cx="8420830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53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BD14E-F288-4759-A1A0-7BA1793A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  <a:latin typeface="Microsoft YaHei" pitchFamily="34" charset="-122"/>
                <a:ea typeface="Microsoft YaHei" pitchFamily="34" charset="-122"/>
              </a:rPr>
              <a:t>R</a:t>
            </a:r>
            <a:r>
              <a:rPr lang="en-US" altLang="zh-TW" dirty="0">
                <a:latin typeface="Microsoft YaHei" pitchFamily="34" charset="-122"/>
                <a:ea typeface="Microsoft YaHei" pitchFamily="34" charset="-122"/>
              </a:rPr>
              <a:t>esult  </a:t>
            </a:r>
            <a:r>
              <a:rPr lang="zh-CN" altLang="en-US" dirty="0"/>
              <a:t>最终页面展示</a:t>
            </a:r>
            <a:endParaRPr lang="zh-TW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61D555-11DA-48D4-A41F-0133C94DC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DF9756-523F-4A1B-AAAB-1DEE536E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691"/>
            <a:ext cx="12192000" cy="4695217"/>
          </a:xfrm>
          <a:prstGeom prst="rect">
            <a:avLst/>
          </a:prstGeom>
        </p:spPr>
      </p:pic>
      <p:grpSp>
        <p:nvGrpSpPr>
          <p:cNvPr id="6" name="群組 3">
            <a:extLst>
              <a:ext uri="{FF2B5EF4-FFF2-40B4-BE49-F238E27FC236}">
                <a16:creationId xmlns:a16="http://schemas.microsoft.com/office/drawing/2014/main" id="{53DFB523-7027-4AC8-ADCD-4E6398FA1162}"/>
              </a:ext>
            </a:extLst>
          </p:cNvPr>
          <p:cNvGrpSpPr/>
          <p:nvPr/>
        </p:nvGrpSpPr>
        <p:grpSpPr>
          <a:xfrm>
            <a:off x="8978162" y="382335"/>
            <a:ext cx="2917915" cy="958850"/>
            <a:chOff x="9602907" y="428293"/>
            <a:chExt cx="2472448" cy="958850"/>
          </a:xfrm>
        </p:grpSpPr>
        <p:pic>
          <p:nvPicPr>
            <p:cNvPr id="7" name="图片 18">
              <a:extLst>
                <a:ext uri="{FF2B5EF4-FFF2-40B4-BE49-F238E27FC236}">
                  <a16:creationId xmlns:a16="http://schemas.microsoft.com/office/drawing/2014/main" id="{DAD40548-D28B-406B-B1C9-BA89852EA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19">
              <a:extLst>
                <a:ext uri="{FF2B5EF4-FFF2-40B4-BE49-F238E27FC236}">
                  <a16:creationId xmlns:a16="http://schemas.microsoft.com/office/drawing/2014/main" id="{F9026411-FBF3-4FC8-877E-EBFEFA006264}"/>
                </a:ext>
              </a:extLst>
            </p:cNvPr>
            <p:cNvSpPr txBox="1"/>
            <p:nvPr/>
          </p:nvSpPr>
          <p:spPr>
            <a:xfrm>
              <a:off x="10632244" y="750514"/>
              <a:ext cx="1443111" cy="3794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軟正黑體" panose="020B0604030504040204" charset="-120"/>
                  <a:ea typeface="微軟正黑體" panose="020B0604030504040204" charset="-120"/>
                </a:rPr>
                <a:t>问题分析与解决</a:t>
              </a:r>
              <a:endParaRPr lang="zh-TW" altLang="en-US" sz="1600" b="1" dirty="0">
                <a:latin typeface="微軟正黑體" panose="020B0604030504040204" charset="-120"/>
                <a:ea typeface="微軟正黑體" panose="020B060403050404020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568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BD14E-F288-4759-A1A0-7BA1793A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  <a:latin typeface="Microsoft YaHei" pitchFamily="34" charset="-122"/>
                <a:ea typeface="Microsoft YaHei" pitchFamily="34" charset="-122"/>
              </a:rPr>
              <a:t>R</a:t>
            </a:r>
            <a:r>
              <a:rPr lang="en-US" altLang="zh-TW" dirty="0">
                <a:latin typeface="Microsoft YaHei" pitchFamily="34" charset="-122"/>
                <a:ea typeface="Microsoft YaHei" pitchFamily="34" charset="-122"/>
              </a:rPr>
              <a:t>esult  </a:t>
            </a:r>
            <a:r>
              <a:rPr lang="zh-CN" altLang="en-US" dirty="0"/>
              <a:t>案件看板展示</a:t>
            </a:r>
            <a:endParaRPr lang="zh-TW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61D555-11DA-48D4-A41F-0133C94DC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7328B2-C9D5-43AE-A18E-2C458B1BF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21" y="1657371"/>
            <a:ext cx="10221158" cy="46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05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BD14E-F288-4759-A1A0-7BA1793A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  <a:latin typeface="Microsoft YaHei" pitchFamily="34" charset="-122"/>
                <a:ea typeface="Microsoft YaHei" pitchFamily="34" charset="-122"/>
              </a:rPr>
              <a:t>R</a:t>
            </a:r>
            <a:r>
              <a:rPr lang="en-US" altLang="zh-TW" dirty="0">
                <a:latin typeface="Microsoft YaHei" pitchFamily="34" charset="-122"/>
                <a:ea typeface="Microsoft YaHei" pitchFamily="34" charset="-122"/>
              </a:rPr>
              <a:t>esult  </a:t>
            </a:r>
            <a:r>
              <a:rPr lang="zh-CN" altLang="en-US" dirty="0"/>
              <a:t>案件分析展示</a:t>
            </a:r>
            <a:endParaRPr lang="zh-TW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61D555-11DA-48D4-A41F-0133C94DC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1110FF-303E-4830-812B-34934FDF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4" y="1691005"/>
            <a:ext cx="10238912" cy="48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1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5C095-CC19-4107-A6BB-8E043DF1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总结体会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33E1C58-466A-4FB0-A14C-EA0E8590664E}"/>
              </a:ext>
            </a:extLst>
          </p:cNvPr>
          <p:cNvSpPr txBox="1">
            <a:spLocks/>
          </p:cNvSpPr>
          <p:nvPr/>
        </p:nvSpPr>
        <p:spPr>
          <a:xfrm>
            <a:off x="1693851" y="2166151"/>
            <a:ext cx="8346793" cy="371086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 </a:t>
            </a: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帮助同仁直观准确的分析案件处理状况，提高结案率。</a:t>
            </a:r>
            <a:endParaRPr lang="en-US" altLang="zh-CN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Font typeface="Arial" pitchFamily="34" charset="0"/>
              <a:buNone/>
            </a:pPr>
            <a:endParaRPr lang="en-US" altLang="zh-CN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 </a:t>
            </a: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方便主管观察、统计、汇报部门结案率。</a:t>
            </a:r>
            <a:endParaRPr lang="en-US" altLang="zh-CN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Font typeface="Arial" pitchFamily="34" charset="0"/>
              <a:buNone/>
            </a:pPr>
            <a:endParaRPr lang="en-US" altLang="zh-TW" dirty="0"/>
          </a:p>
          <a:p>
            <a:pPr marL="0" indent="0">
              <a:buFont typeface="Arial" pitchFamily="34" charset="0"/>
              <a:buNone/>
            </a:pPr>
            <a:r>
              <a:rPr lang="en-US" altLang="zh-CN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 </a:t>
            </a: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需求要确认清楚再开始做。</a:t>
            </a:r>
            <a:endParaRPr lang="en-US" altLang="zh-CN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Font typeface="Arial" pitchFamily="34" charset="0"/>
              <a:buNone/>
            </a:pPr>
            <a:endParaRPr lang="en-US" altLang="zh-TW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 </a:t>
            </a: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规范需求的提出</a:t>
            </a:r>
            <a:endParaRPr lang="zh-TW" altLang="en-US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930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737FE-A357-4956-BC9C-295C4877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7665"/>
            <a:ext cx="10515600" cy="1042670"/>
          </a:xfrm>
        </p:spPr>
        <p:txBody>
          <a:bodyPr/>
          <a:lstStyle/>
          <a:p>
            <a:r>
              <a:rPr lang="en-US" altLang="zh-TW" dirty="0"/>
              <a:t>THANK  YOU!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397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C30C2-1FD0-4D4F-942E-6E1504E7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25" y="2907665"/>
            <a:ext cx="10515600" cy="1042670"/>
          </a:xfrm>
        </p:spPr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5" name="文字方塊 411">
            <a:extLst>
              <a:ext uri="{FF2B5EF4-FFF2-40B4-BE49-F238E27FC236}">
                <a16:creationId xmlns:a16="http://schemas.microsoft.com/office/drawing/2014/main" id="{5F4D5B03-B47C-4450-A1CD-E3708011907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415498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 sz="3600" b="1" dirty="0"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5095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C50B599-9F3F-4C39-834F-50D43C88F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674264"/>
              </p:ext>
            </p:extLst>
          </p:nvPr>
        </p:nvGraphicFramePr>
        <p:xfrm>
          <a:off x="307137" y="860712"/>
          <a:ext cx="11618385" cy="5198891"/>
        </p:xfrm>
        <a:graphic>
          <a:graphicData uri="http://schemas.openxmlformats.org/drawingml/2006/table">
            <a:tbl>
              <a:tblPr/>
              <a:tblGrid>
                <a:gridCol w="309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6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4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6295">
                <a:tc gridSpan="5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專業知識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2180">
                <a:tc gridSpan="5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  專業知識的掌握程度評估等級分為五個等級如下。</a:t>
                      </a:r>
                      <a:b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</a:b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  一、精通：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5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級，全面掌握並透徹理解各知識點，並能創新運用</a:t>
                      </a:r>
                      <a:b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</a:b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  二、熟練：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4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級，對知識點非常熟悉及並能充分掌握各知識點間之間聯繫，並能運用知識點處理高複雜度工作</a:t>
                      </a:r>
                      <a:b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</a:b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  三、掌握：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3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級，明確知識點的內涵和外延以及各知識點之間的聯繫</a:t>
                      </a:r>
                      <a:b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</a:b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  四、熟悉：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2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級，運用基本知識點，處理簡單工作</a:t>
                      </a:r>
                      <a:b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</a:b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  五、瞭解：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1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級，一般性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知道，最低水準的認知學習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61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知識項目</a:t>
                      </a:r>
                    </a:p>
                  </a:txBody>
                  <a:tcPr marL="9224" marR="9224" marT="691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知識標準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職能庫標準行為事例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自我評估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61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軟件設計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224" marR="9224" marT="691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2.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熟悉軟件設計理論，並能獨立進行軟件設計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独立设计服务云报表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61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軟體工程</a:t>
                      </a:r>
                    </a:p>
                  </a:txBody>
                  <a:tcPr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2.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熟悉軟體工程某一環節知識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,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可以符合特定規定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开发完成率报表相关接口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61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</a:p>
                  </a:txBody>
                  <a:tcPr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2.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熟悉程式撰寫知識，能夠開發出符合標準樣版的程式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开发完成率报表相关接口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61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</a:p>
                  </a:txBody>
                  <a:tcPr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1.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瞭解資料庫領域基礎知識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,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可以寫簡單的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SQL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使用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SQL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抓取数据，帮助同事导出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961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</a:p>
                  </a:txBody>
                  <a:tcPr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2.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熟悉軟體測試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,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可以獨立進行單元級測試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独立测试接口，测试报表数据准确性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92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2"/>
          <p:cNvSpPr txBox="1">
            <a:spLocks noChangeArrowheads="1"/>
          </p:cNvSpPr>
          <p:nvPr/>
        </p:nvSpPr>
        <p:spPr bwMode="auto">
          <a:xfrm>
            <a:off x="2332037" y="1203414"/>
            <a:ext cx="752792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Microsoft JhengHei" panose="020B0604030504040204" charset="-120"/>
                <a:ea typeface="Microsoft JhengHei" panose="020B0604030504040204" charset="-120"/>
              </a:rPr>
              <a:t>目   录</a:t>
            </a:r>
            <a:endParaRPr lang="en-US" altLang="zh-CN" sz="36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en-US" altLang="zh-CN" sz="36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36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en-US" altLang="zh-CN" sz="3600" b="1" u="sng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en-US" altLang="zh-CN" sz="3600" b="1" u="sng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 dirty="0"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grpSp>
        <p:nvGrpSpPr>
          <p:cNvPr id="3" name="Group 462">
            <a:extLst>
              <a:ext uri="{FF2B5EF4-FFF2-40B4-BE49-F238E27FC236}">
                <a16:creationId xmlns:a16="http://schemas.microsoft.com/office/drawing/2014/main" id="{B9DF8202-9782-4370-B968-8FC3DA3F65BE}"/>
              </a:ext>
            </a:extLst>
          </p:cNvPr>
          <p:cNvGrpSpPr>
            <a:grpSpLocks/>
          </p:cNvGrpSpPr>
          <p:nvPr/>
        </p:nvGrpSpPr>
        <p:grpSpPr bwMode="auto">
          <a:xfrm>
            <a:off x="1999742" y="2338931"/>
            <a:ext cx="7342716" cy="891314"/>
            <a:chOff x="-251" y="806"/>
            <a:chExt cx="6011" cy="929"/>
          </a:xfrm>
        </p:grpSpPr>
        <p:grpSp>
          <p:nvGrpSpPr>
            <p:cNvPr id="4" name="Group 23">
              <a:extLst>
                <a:ext uri="{FF2B5EF4-FFF2-40B4-BE49-F238E27FC236}">
                  <a16:creationId xmlns:a16="http://schemas.microsoft.com/office/drawing/2014/main" id="{6F1C133F-A514-4139-A6E2-21FF7C18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623"/>
              <a:ext cx="5760" cy="68"/>
              <a:chOff x="0" y="2086"/>
              <a:chExt cx="5760" cy="1056"/>
            </a:xfrm>
          </p:grpSpPr>
          <p:sp>
            <p:nvSpPr>
              <p:cNvPr id="43" name="Rectangle 3">
                <a:extLst>
                  <a:ext uri="{FF2B5EF4-FFF2-40B4-BE49-F238E27FC236}">
                    <a16:creationId xmlns:a16="http://schemas.microsoft.com/office/drawing/2014/main" id="{4536CBC1-3355-428F-AA69-413A69E55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325"/>
                <a:ext cx="5760" cy="817"/>
              </a:xfrm>
              <a:prstGeom prst="rect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20000" tIns="120000" rIns="96000" bIns="1200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0" hangingPunct="0"/>
                <a:endParaRPr lang="zh-CN" altLang="zh-CN" sz="240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44" name="Rectangle 25">
                <a:extLst>
                  <a:ext uri="{FF2B5EF4-FFF2-40B4-BE49-F238E27FC236}">
                    <a16:creationId xmlns:a16="http://schemas.microsoft.com/office/drawing/2014/main" id="{74E4777C-F833-4741-9145-7710F4053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0" y="2086"/>
                <a:ext cx="5760" cy="246"/>
              </a:xfrm>
              <a:prstGeom prst="rect">
                <a:avLst/>
              </a:prstGeom>
              <a:gradFill rotWithShape="1">
                <a:gsLst>
                  <a:gs pos="0">
                    <a:srgbClr val="DBDBDB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lIns="120000" tIns="120000" rIns="96000" bIns="1200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0" hangingPunct="0"/>
                <a:endParaRPr lang="zh-CN" altLang="zh-CN" sz="240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" name="Group 220">
              <a:extLst>
                <a:ext uri="{FF2B5EF4-FFF2-40B4-BE49-F238E27FC236}">
                  <a16:creationId xmlns:a16="http://schemas.microsoft.com/office/drawing/2014/main" id="{DCF7B300-B48B-4550-B2FF-846472DB8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51" y="806"/>
              <a:ext cx="2630" cy="929"/>
              <a:chOff x="202" y="883"/>
              <a:chExt cx="2290" cy="809"/>
            </a:xfrm>
          </p:grpSpPr>
          <p:pic>
            <p:nvPicPr>
              <p:cNvPr id="6" name="Picture 180">
                <a:extLst>
                  <a:ext uri="{FF2B5EF4-FFF2-40B4-BE49-F238E27FC236}">
                    <a16:creationId xmlns:a16="http://schemas.microsoft.com/office/drawing/2014/main" id="{F85495CF-4E29-4E50-B69F-563AE6064B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" y="1175"/>
                <a:ext cx="982" cy="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Freeform 181">
                <a:extLst>
                  <a:ext uri="{FF2B5EF4-FFF2-40B4-BE49-F238E27FC236}">
                    <a16:creationId xmlns:a16="http://schemas.microsoft.com/office/drawing/2014/main" id="{2B7DB9E2-6E2E-4443-916F-B4E557EF4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" y="935"/>
                <a:ext cx="1127" cy="669"/>
              </a:xfrm>
              <a:custGeom>
                <a:avLst/>
                <a:gdLst>
                  <a:gd name="T0" fmla="*/ 1505 w 2561"/>
                  <a:gd name="T1" fmla="*/ 33 h 1520"/>
                  <a:gd name="T2" fmla="*/ 1663 w 2561"/>
                  <a:gd name="T3" fmla="*/ 68 h 1520"/>
                  <a:gd name="T4" fmla="*/ 2561 w 2561"/>
                  <a:gd name="T5" fmla="*/ 1518 h 1520"/>
                  <a:gd name="T6" fmla="*/ 304 w 2561"/>
                  <a:gd name="T7" fmla="*/ 1520 h 1520"/>
                  <a:gd name="T8" fmla="*/ 33 w 2561"/>
                  <a:gd name="T9" fmla="*/ 1086 h 1520"/>
                  <a:gd name="T10" fmla="*/ 68 w 2561"/>
                  <a:gd name="T11" fmla="*/ 928 h 1520"/>
                  <a:gd name="T12" fmla="*/ 1505 w 2561"/>
                  <a:gd name="T13" fmla="*/ 33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1" h="1520">
                    <a:moveTo>
                      <a:pt x="1505" y="33"/>
                    </a:moveTo>
                    <a:cubicBezTo>
                      <a:pt x="1556" y="0"/>
                      <a:pt x="1627" y="17"/>
                      <a:pt x="1663" y="68"/>
                    </a:cubicBezTo>
                    <a:cubicBezTo>
                      <a:pt x="2558" y="1505"/>
                      <a:pt x="2561" y="1518"/>
                      <a:pt x="2561" y="1518"/>
                    </a:cubicBezTo>
                    <a:cubicBezTo>
                      <a:pt x="2257" y="1520"/>
                      <a:pt x="752" y="1520"/>
                      <a:pt x="304" y="1520"/>
                    </a:cubicBezTo>
                    <a:cubicBezTo>
                      <a:pt x="155" y="1281"/>
                      <a:pt x="72" y="1185"/>
                      <a:pt x="33" y="1086"/>
                    </a:cubicBezTo>
                    <a:cubicBezTo>
                      <a:pt x="0" y="1032"/>
                      <a:pt x="17" y="961"/>
                      <a:pt x="68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8" name="Freeform 182">
                <a:extLst>
                  <a:ext uri="{FF2B5EF4-FFF2-40B4-BE49-F238E27FC236}">
                    <a16:creationId xmlns:a16="http://schemas.microsoft.com/office/drawing/2014/main" id="{058474E3-560A-4DD7-B854-E4963647F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" y="947"/>
                <a:ext cx="1126" cy="661"/>
              </a:xfrm>
              <a:custGeom>
                <a:avLst/>
                <a:gdLst>
                  <a:gd name="T0" fmla="*/ 1505 w 2559"/>
                  <a:gd name="T1" fmla="*/ 33 h 1504"/>
                  <a:gd name="T2" fmla="*/ 1663 w 2559"/>
                  <a:gd name="T3" fmla="*/ 71 h 1504"/>
                  <a:gd name="T4" fmla="*/ 2556 w 2559"/>
                  <a:gd name="T5" fmla="*/ 1494 h 1504"/>
                  <a:gd name="T6" fmla="*/ 279 w 2559"/>
                  <a:gd name="T7" fmla="*/ 1492 h 1504"/>
                  <a:gd name="T8" fmla="*/ 33 w 2559"/>
                  <a:gd name="T9" fmla="*/ 1089 h 1504"/>
                  <a:gd name="T10" fmla="*/ 71 w 2559"/>
                  <a:gd name="T11" fmla="*/ 930 h 1504"/>
                  <a:gd name="T12" fmla="*/ 1505 w 2559"/>
                  <a:gd name="T13" fmla="*/ 33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9" h="1504">
                    <a:moveTo>
                      <a:pt x="1505" y="33"/>
                    </a:moveTo>
                    <a:cubicBezTo>
                      <a:pt x="1559" y="0"/>
                      <a:pt x="1630" y="17"/>
                      <a:pt x="1663" y="71"/>
                    </a:cubicBezTo>
                    <a:cubicBezTo>
                      <a:pt x="2559" y="1504"/>
                      <a:pt x="2556" y="1494"/>
                      <a:pt x="2556" y="1494"/>
                    </a:cubicBezTo>
                    <a:cubicBezTo>
                      <a:pt x="2274" y="1492"/>
                      <a:pt x="747" y="1494"/>
                      <a:pt x="279" y="1492"/>
                    </a:cubicBezTo>
                    <a:cubicBezTo>
                      <a:pt x="130" y="1253"/>
                      <a:pt x="69" y="1183"/>
                      <a:pt x="33" y="1089"/>
                    </a:cubicBezTo>
                    <a:cubicBezTo>
                      <a:pt x="0" y="1034"/>
                      <a:pt x="17" y="964"/>
                      <a:pt x="71" y="930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rgbClr val="343F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9" name="Freeform 188">
                <a:extLst>
                  <a:ext uri="{FF2B5EF4-FFF2-40B4-BE49-F238E27FC236}">
                    <a16:creationId xmlns:a16="http://schemas.microsoft.com/office/drawing/2014/main" id="{5C40A584-C952-4553-AD7A-6EC484EEB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" y="942"/>
                <a:ext cx="1128" cy="694"/>
              </a:xfrm>
              <a:custGeom>
                <a:avLst/>
                <a:gdLst>
                  <a:gd name="T0" fmla="*/ 1505 w 2564"/>
                  <a:gd name="T1" fmla="*/ 33 h 1577"/>
                  <a:gd name="T2" fmla="*/ 1663 w 2564"/>
                  <a:gd name="T3" fmla="*/ 68 h 1577"/>
                  <a:gd name="T4" fmla="*/ 2564 w 2564"/>
                  <a:gd name="T5" fmla="*/ 1506 h 1577"/>
                  <a:gd name="T6" fmla="*/ 290 w 2564"/>
                  <a:gd name="T7" fmla="*/ 1506 h 1577"/>
                  <a:gd name="T8" fmla="*/ 295 w 2564"/>
                  <a:gd name="T9" fmla="*/ 1507 h 1577"/>
                  <a:gd name="T10" fmla="*/ 33 w 2564"/>
                  <a:gd name="T11" fmla="*/ 1086 h 1577"/>
                  <a:gd name="T12" fmla="*/ 69 w 2564"/>
                  <a:gd name="T13" fmla="*/ 928 h 1577"/>
                  <a:gd name="T14" fmla="*/ 1505 w 2564"/>
                  <a:gd name="T15" fmla="*/ 33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577">
                    <a:moveTo>
                      <a:pt x="1505" y="33"/>
                    </a:moveTo>
                    <a:cubicBezTo>
                      <a:pt x="1557" y="0"/>
                      <a:pt x="1628" y="17"/>
                      <a:pt x="1663" y="68"/>
                    </a:cubicBezTo>
                    <a:cubicBezTo>
                      <a:pt x="2559" y="1505"/>
                      <a:pt x="2564" y="1506"/>
                      <a:pt x="2564" y="1506"/>
                    </a:cubicBezTo>
                    <a:cubicBezTo>
                      <a:pt x="2301" y="1505"/>
                      <a:pt x="667" y="1506"/>
                      <a:pt x="290" y="1506"/>
                    </a:cubicBezTo>
                    <a:cubicBezTo>
                      <a:pt x="184" y="1337"/>
                      <a:pt x="338" y="1577"/>
                      <a:pt x="295" y="1507"/>
                    </a:cubicBezTo>
                    <a:cubicBezTo>
                      <a:pt x="252" y="1437"/>
                      <a:pt x="71" y="1182"/>
                      <a:pt x="33" y="1086"/>
                    </a:cubicBezTo>
                    <a:cubicBezTo>
                      <a:pt x="0" y="1032"/>
                      <a:pt x="14" y="961"/>
                      <a:pt x="69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10" name="Freeform 189">
                <a:extLst>
                  <a:ext uri="{FF2B5EF4-FFF2-40B4-BE49-F238E27FC236}">
                    <a16:creationId xmlns:a16="http://schemas.microsoft.com/office/drawing/2014/main" id="{2A83D843-EFB2-422E-8C6D-334ACDFB5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" y="883"/>
                <a:ext cx="1083" cy="752"/>
              </a:xfrm>
              <a:custGeom>
                <a:avLst/>
                <a:gdLst>
                  <a:gd name="T0" fmla="*/ 1505 w 2564"/>
                  <a:gd name="T1" fmla="*/ 33 h 1577"/>
                  <a:gd name="T2" fmla="*/ 1663 w 2564"/>
                  <a:gd name="T3" fmla="*/ 68 h 1577"/>
                  <a:gd name="T4" fmla="*/ 2564 w 2564"/>
                  <a:gd name="T5" fmla="*/ 1506 h 1577"/>
                  <a:gd name="T6" fmla="*/ 290 w 2564"/>
                  <a:gd name="T7" fmla="*/ 1506 h 1577"/>
                  <a:gd name="T8" fmla="*/ 295 w 2564"/>
                  <a:gd name="T9" fmla="*/ 1507 h 1577"/>
                  <a:gd name="T10" fmla="*/ 33 w 2564"/>
                  <a:gd name="T11" fmla="*/ 1086 h 1577"/>
                  <a:gd name="T12" fmla="*/ 69 w 2564"/>
                  <a:gd name="T13" fmla="*/ 928 h 1577"/>
                  <a:gd name="T14" fmla="*/ 1505 w 2564"/>
                  <a:gd name="T15" fmla="*/ 33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577">
                    <a:moveTo>
                      <a:pt x="1505" y="33"/>
                    </a:moveTo>
                    <a:cubicBezTo>
                      <a:pt x="1557" y="0"/>
                      <a:pt x="1628" y="17"/>
                      <a:pt x="1663" y="68"/>
                    </a:cubicBezTo>
                    <a:cubicBezTo>
                      <a:pt x="2559" y="1505"/>
                      <a:pt x="2564" y="1506"/>
                      <a:pt x="2564" y="1506"/>
                    </a:cubicBezTo>
                    <a:cubicBezTo>
                      <a:pt x="2301" y="1505"/>
                      <a:pt x="667" y="1506"/>
                      <a:pt x="290" y="1506"/>
                    </a:cubicBezTo>
                    <a:cubicBezTo>
                      <a:pt x="184" y="1337"/>
                      <a:pt x="338" y="1577"/>
                      <a:pt x="295" y="1507"/>
                    </a:cubicBezTo>
                    <a:cubicBezTo>
                      <a:pt x="252" y="1437"/>
                      <a:pt x="71" y="1182"/>
                      <a:pt x="33" y="1086"/>
                    </a:cubicBezTo>
                    <a:cubicBezTo>
                      <a:pt x="0" y="1032"/>
                      <a:pt x="14" y="961"/>
                      <a:pt x="69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rgbClr val="F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11" name="Text Box 75">
                <a:extLst>
                  <a:ext uri="{FF2B5EF4-FFF2-40B4-BE49-F238E27FC236}">
                    <a16:creationId xmlns:a16="http://schemas.microsoft.com/office/drawing/2014/main" id="{08B81021-EF2E-49EC-8E17-03D5FA4992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8899871" flipV="1">
                <a:off x="771" y="1034"/>
                <a:ext cx="529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CN" sz="5333" b="1" baseline="-250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2"/>
                  </a:rPr>
                  <a:t>01</a:t>
                </a:r>
              </a:p>
            </p:txBody>
          </p:sp>
          <p:grpSp>
            <p:nvGrpSpPr>
              <p:cNvPr id="12" name="Group 380">
                <a:extLst>
                  <a:ext uri="{FF2B5EF4-FFF2-40B4-BE49-F238E27FC236}">
                    <a16:creationId xmlns:a16="http://schemas.microsoft.com/office/drawing/2014/main" id="{DAF9D92B-7EDE-495D-8D00-1050D4B649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979903">
                <a:off x="1360" y="1230"/>
                <a:ext cx="114" cy="113"/>
                <a:chOff x="1872" y="2352"/>
                <a:chExt cx="240" cy="240"/>
              </a:xfrm>
            </p:grpSpPr>
            <p:grpSp>
              <p:nvGrpSpPr>
                <p:cNvPr id="31" name="Group 381">
                  <a:extLst>
                    <a:ext uri="{FF2B5EF4-FFF2-40B4-BE49-F238E27FC236}">
                      <a16:creationId xmlns:a16="http://schemas.microsoft.com/office/drawing/2014/main" id="{51364ABD-EB45-46DD-B8DD-C1D9DB507A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68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38" name="Oval 382">
                    <a:extLst>
                      <a:ext uri="{FF2B5EF4-FFF2-40B4-BE49-F238E27FC236}">
                        <a16:creationId xmlns:a16="http://schemas.microsoft.com/office/drawing/2014/main" id="{0E82641E-B65E-4BA6-9B68-E51F2FB18F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9" name="Oval 383">
                    <a:extLst>
                      <a:ext uri="{FF2B5EF4-FFF2-40B4-BE49-F238E27FC236}">
                        <a16:creationId xmlns:a16="http://schemas.microsoft.com/office/drawing/2014/main" id="{0A01DDFE-B4BE-4F66-B5D3-27A085E25D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0" name="Oval 384">
                    <a:extLst>
                      <a:ext uri="{FF2B5EF4-FFF2-40B4-BE49-F238E27FC236}">
                        <a16:creationId xmlns:a16="http://schemas.microsoft.com/office/drawing/2014/main" id="{1024297D-E5E5-472E-A551-6CD623C6DA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1" name="Oval 385">
                    <a:extLst>
                      <a:ext uri="{FF2B5EF4-FFF2-40B4-BE49-F238E27FC236}">
                        <a16:creationId xmlns:a16="http://schemas.microsoft.com/office/drawing/2014/main" id="{9C0CE526-DE01-4773-A1B9-25BCAB40FD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" name="Oval 386">
                    <a:extLst>
                      <a:ext uri="{FF2B5EF4-FFF2-40B4-BE49-F238E27FC236}">
                        <a16:creationId xmlns:a16="http://schemas.microsoft.com/office/drawing/2014/main" id="{668E3E42-2CB3-4322-B173-9F8355BADA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Group 387">
                  <a:extLst>
                    <a:ext uri="{FF2B5EF4-FFF2-40B4-BE49-F238E27FC236}">
                      <a16:creationId xmlns:a16="http://schemas.microsoft.com/office/drawing/2014/main" id="{66855408-7333-4DF4-B6B7-E89E02AE9F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2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33" name="Oval 388">
                    <a:extLst>
                      <a:ext uri="{FF2B5EF4-FFF2-40B4-BE49-F238E27FC236}">
                        <a16:creationId xmlns:a16="http://schemas.microsoft.com/office/drawing/2014/main" id="{A877AB2F-C717-4C0A-9F03-BAA1300207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" name="Oval 389">
                    <a:extLst>
                      <a:ext uri="{FF2B5EF4-FFF2-40B4-BE49-F238E27FC236}">
                        <a16:creationId xmlns:a16="http://schemas.microsoft.com/office/drawing/2014/main" id="{E8C7CDE6-A63D-4FC8-A52F-6A96514BBC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" name="Oval 390">
                    <a:extLst>
                      <a:ext uri="{FF2B5EF4-FFF2-40B4-BE49-F238E27FC236}">
                        <a16:creationId xmlns:a16="http://schemas.microsoft.com/office/drawing/2014/main" id="{729B8F33-CB11-4BF0-A8A8-267A5F76B0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" name="Oval 391">
                    <a:extLst>
                      <a:ext uri="{FF2B5EF4-FFF2-40B4-BE49-F238E27FC236}">
                        <a16:creationId xmlns:a16="http://schemas.microsoft.com/office/drawing/2014/main" id="{D015003D-F119-49B0-BE35-768C33D90B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" name="Oval 392">
                    <a:extLst>
                      <a:ext uri="{FF2B5EF4-FFF2-40B4-BE49-F238E27FC236}">
                        <a16:creationId xmlns:a16="http://schemas.microsoft.com/office/drawing/2014/main" id="{1E319FAF-16F8-4DF5-B51B-F6B2AC9061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13" name="Group 380">
                <a:extLst>
                  <a:ext uri="{FF2B5EF4-FFF2-40B4-BE49-F238E27FC236}">
                    <a16:creationId xmlns:a16="http://schemas.microsoft.com/office/drawing/2014/main" id="{9794C2EB-E5EB-4415-A8C4-87EC0E101D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979903">
                <a:off x="1451" y="1412"/>
                <a:ext cx="114" cy="113"/>
                <a:chOff x="1872" y="2352"/>
                <a:chExt cx="240" cy="240"/>
              </a:xfrm>
            </p:grpSpPr>
            <p:grpSp>
              <p:nvGrpSpPr>
                <p:cNvPr id="19" name="Group 381">
                  <a:extLst>
                    <a:ext uri="{FF2B5EF4-FFF2-40B4-BE49-F238E27FC236}">
                      <a16:creationId xmlns:a16="http://schemas.microsoft.com/office/drawing/2014/main" id="{C0D9CAD5-79E7-44D0-8FF6-7090E11AE3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68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26" name="Oval 382">
                    <a:extLst>
                      <a:ext uri="{FF2B5EF4-FFF2-40B4-BE49-F238E27FC236}">
                        <a16:creationId xmlns:a16="http://schemas.microsoft.com/office/drawing/2014/main" id="{E764E615-BB9A-4869-B711-DF61FCB714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7" name="Oval 383">
                    <a:extLst>
                      <a:ext uri="{FF2B5EF4-FFF2-40B4-BE49-F238E27FC236}">
                        <a16:creationId xmlns:a16="http://schemas.microsoft.com/office/drawing/2014/main" id="{83526ACA-07B2-4B01-BF0D-32DC6EDD38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8" name="Oval 384">
                    <a:extLst>
                      <a:ext uri="{FF2B5EF4-FFF2-40B4-BE49-F238E27FC236}">
                        <a16:creationId xmlns:a16="http://schemas.microsoft.com/office/drawing/2014/main" id="{C7CD7F45-6A45-40E4-B5ED-EFAFF4674F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" name="Oval 385">
                    <a:extLst>
                      <a:ext uri="{FF2B5EF4-FFF2-40B4-BE49-F238E27FC236}">
                        <a16:creationId xmlns:a16="http://schemas.microsoft.com/office/drawing/2014/main" id="{BA611D66-D6B5-4FB6-BC04-9E18DD2C63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" name="Oval 386">
                    <a:extLst>
                      <a:ext uri="{FF2B5EF4-FFF2-40B4-BE49-F238E27FC236}">
                        <a16:creationId xmlns:a16="http://schemas.microsoft.com/office/drawing/2014/main" id="{27F28A68-EA00-4171-9E99-1CE8C33969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0" name="Group 387">
                  <a:extLst>
                    <a:ext uri="{FF2B5EF4-FFF2-40B4-BE49-F238E27FC236}">
                      <a16:creationId xmlns:a16="http://schemas.microsoft.com/office/drawing/2014/main" id="{265766C2-603A-4BFF-A7AC-AB13D17198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2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21" name="Oval 388">
                    <a:extLst>
                      <a:ext uri="{FF2B5EF4-FFF2-40B4-BE49-F238E27FC236}">
                        <a16:creationId xmlns:a16="http://schemas.microsoft.com/office/drawing/2014/main" id="{645FAA0C-A0EC-4071-8E66-6D21FCFFEF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2" name="Oval 389">
                    <a:extLst>
                      <a:ext uri="{FF2B5EF4-FFF2-40B4-BE49-F238E27FC236}">
                        <a16:creationId xmlns:a16="http://schemas.microsoft.com/office/drawing/2014/main" id="{B5F010D2-2B13-42FB-B474-1029490252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" name="Oval 390">
                    <a:extLst>
                      <a:ext uri="{FF2B5EF4-FFF2-40B4-BE49-F238E27FC236}">
                        <a16:creationId xmlns:a16="http://schemas.microsoft.com/office/drawing/2014/main" id="{D612F820-60D4-40A2-B8FB-762F1FA5B8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" name="Oval 391">
                    <a:extLst>
                      <a:ext uri="{FF2B5EF4-FFF2-40B4-BE49-F238E27FC236}">
                        <a16:creationId xmlns:a16="http://schemas.microsoft.com/office/drawing/2014/main" id="{EBA5DAB3-EAB6-445A-9591-F43BB4BDD5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5" name="Oval 392">
                    <a:extLst>
                      <a:ext uri="{FF2B5EF4-FFF2-40B4-BE49-F238E27FC236}">
                        <a16:creationId xmlns:a16="http://schemas.microsoft.com/office/drawing/2014/main" id="{C44DFD2B-CB56-4F90-98F7-E79E4DF7E6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14" name="Group 183">
                <a:extLst>
                  <a:ext uri="{FF2B5EF4-FFF2-40B4-BE49-F238E27FC236}">
                    <a16:creationId xmlns:a16="http://schemas.microsoft.com/office/drawing/2014/main" id="{0BCB4605-AEF7-45C2-9E2A-716CA19760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" y="1507"/>
                <a:ext cx="2290" cy="185"/>
                <a:chOff x="362" y="2485"/>
                <a:chExt cx="5204" cy="422"/>
              </a:xfrm>
            </p:grpSpPr>
            <p:pic>
              <p:nvPicPr>
                <p:cNvPr id="15" name="Picture 184" descr="yy">
                  <a:extLst>
                    <a:ext uri="{FF2B5EF4-FFF2-40B4-BE49-F238E27FC236}">
                      <a16:creationId xmlns:a16="http://schemas.microsoft.com/office/drawing/2014/main" id="{F62884AC-BDBA-4AC9-ADD8-0C09726513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9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8546"/>
                <a:stretch>
                  <a:fillRect/>
                </a:stretch>
              </p:blipFill>
              <p:spPr bwMode="auto">
                <a:xfrm>
                  <a:off x="827" y="2546"/>
                  <a:ext cx="4253" cy="3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" name="Picture 185" descr="yy">
                  <a:extLst>
                    <a:ext uri="{FF2B5EF4-FFF2-40B4-BE49-F238E27FC236}">
                      <a16:creationId xmlns:a16="http://schemas.microsoft.com/office/drawing/2014/main" id="{90A73231-BB96-4D64-885F-27DD690082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9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068"/>
                <a:stretch>
                  <a:fillRect/>
                </a:stretch>
              </p:blipFill>
              <p:spPr bwMode="auto">
                <a:xfrm>
                  <a:off x="362" y="2485"/>
                  <a:ext cx="5204" cy="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186" descr="yy">
                  <a:extLst>
                    <a:ext uri="{FF2B5EF4-FFF2-40B4-BE49-F238E27FC236}">
                      <a16:creationId xmlns:a16="http://schemas.microsoft.com/office/drawing/2014/main" id="{38B80F00-FA3F-42CC-87A8-DEC2791875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9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8718"/>
                <a:stretch>
                  <a:fillRect/>
                </a:stretch>
              </p:blipFill>
              <p:spPr bwMode="auto">
                <a:xfrm>
                  <a:off x="1814" y="2488"/>
                  <a:ext cx="3673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" name="Picture 187" descr="yy">
                  <a:extLst>
                    <a:ext uri="{FF2B5EF4-FFF2-40B4-BE49-F238E27FC236}">
                      <a16:creationId xmlns:a16="http://schemas.microsoft.com/office/drawing/2014/main" id="{1E8C4DAE-477D-4288-BE76-A5A2A4B563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10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282"/>
                <a:stretch>
                  <a:fillRect/>
                </a:stretch>
              </p:blipFill>
              <p:spPr bwMode="auto">
                <a:xfrm>
                  <a:off x="997" y="2487"/>
                  <a:ext cx="2699" cy="3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45" name="文字方塊 411">
            <a:extLst>
              <a:ext uri="{FF2B5EF4-FFF2-40B4-BE49-F238E27FC236}">
                <a16:creationId xmlns:a16="http://schemas.microsoft.com/office/drawing/2014/main" id="{5D55E31D-51C2-4DD8-8AF8-5C777C87E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839" y="2433432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zh-CN" altLang="en-US" sz="3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个人</a:t>
            </a:r>
            <a:r>
              <a:rPr lang="zh-TW" altLang="en-US" sz="3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资料</a:t>
            </a:r>
            <a:endParaRPr lang="en-US" altLang="zh-TW" sz="36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46" name="Group 462">
            <a:extLst>
              <a:ext uri="{FF2B5EF4-FFF2-40B4-BE49-F238E27FC236}">
                <a16:creationId xmlns:a16="http://schemas.microsoft.com/office/drawing/2014/main" id="{0CFA535C-8AA3-4141-A460-84870967E1E8}"/>
              </a:ext>
            </a:extLst>
          </p:cNvPr>
          <p:cNvGrpSpPr>
            <a:grpSpLocks/>
          </p:cNvGrpSpPr>
          <p:nvPr/>
        </p:nvGrpSpPr>
        <p:grpSpPr bwMode="auto">
          <a:xfrm>
            <a:off x="2064863" y="3642600"/>
            <a:ext cx="7342716" cy="894390"/>
            <a:chOff x="-251" y="806"/>
            <a:chExt cx="6011" cy="932"/>
          </a:xfrm>
        </p:grpSpPr>
        <p:grpSp>
          <p:nvGrpSpPr>
            <p:cNvPr id="47" name="Group 23">
              <a:extLst>
                <a:ext uri="{FF2B5EF4-FFF2-40B4-BE49-F238E27FC236}">
                  <a16:creationId xmlns:a16="http://schemas.microsoft.com/office/drawing/2014/main" id="{900C383F-0CA0-43C7-81C4-F9A9537D3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623"/>
              <a:ext cx="5760" cy="68"/>
              <a:chOff x="0" y="2086"/>
              <a:chExt cx="5760" cy="1056"/>
            </a:xfrm>
          </p:grpSpPr>
          <p:sp>
            <p:nvSpPr>
              <p:cNvPr id="86" name="Rectangle 3">
                <a:extLst>
                  <a:ext uri="{FF2B5EF4-FFF2-40B4-BE49-F238E27FC236}">
                    <a16:creationId xmlns:a16="http://schemas.microsoft.com/office/drawing/2014/main" id="{7F2F7C6F-3F56-4648-AD50-D939819B7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325"/>
                <a:ext cx="5760" cy="817"/>
              </a:xfrm>
              <a:prstGeom prst="rect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20000" tIns="120000" rIns="96000" bIns="1200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0" hangingPunct="0"/>
                <a:endParaRPr lang="zh-CN" altLang="zh-CN" sz="240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87" name="Rectangle 25">
                <a:extLst>
                  <a:ext uri="{FF2B5EF4-FFF2-40B4-BE49-F238E27FC236}">
                    <a16:creationId xmlns:a16="http://schemas.microsoft.com/office/drawing/2014/main" id="{D2A64005-D395-4CB4-A298-1AE8D41FC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0" y="2086"/>
                <a:ext cx="5760" cy="246"/>
              </a:xfrm>
              <a:prstGeom prst="rect">
                <a:avLst/>
              </a:prstGeom>
              <a:gradFill rotWithShape="1">
                <a:gsLst>
                  <a:gs pos="0">
                    <a:srgbClr val="DBDBDB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lIns="120000" tIns="120000" rIns="96000" bIns="1200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0" hangingPunct="0"/>
                <a:endParaRPr lang="zh-CN" altLang="zh-CN" sz="240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06137869-8565-4999-80BF-80855FA6AE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51" y="806"/>
              <a:ext cx="2630" cy="932"/>
              <a:chOff x="202" y="882"/>
              <a:chExt cx="2290" cy="811"/>
            </a:xfrm>
          </p:grpSpPr>
          <p:pic>
            <p:nvPicPr>
              <p:cNvPr id="49" name="Picture 180">
                <a:extLst>
                  <a:ext uri="{FF2B5EF4-FFF2-40B4-BE49-F238E27FC236}">
                    <a16:creationId xmlns:a16="http://schemas.microsoft.com/office/drawing/2014/main" id="{6A2B73E3-5E97-40D9-A230-FC52B1BA78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" y="1175"/>
                <a:ext cx="982" cy="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Freeform 181">
                <a:extLst>
                  <a:ext uri="{FF2B5EF4-FFF2-40B4-BE49-F238E27FC236}">
                    <a16:creationId xmlns:a16="http://schemas.microsoft.com/office/drawing/2014/main" id="{695930AE-8437-47EB-AF58-7CEC7F4EF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" y="935"/>
                <a:ext cx="1127" cy="669"/>
              </a:xfrm>
              <a:custGeom>
                <a:avLst/>
                <a:gdLst>
                  <a:gd name="T0" fmla="*/ 1505 w 2561"/>
                  <a:gd name="T1" fmla="*/ 33 h 1520"/>
                  <a:gd name="T2" fmla="*/ 1663 w 2561"/>
                  <a:gd name="T3" fmla="*/ 68 h 1520"/>
                  <a:gd name="T4" fmla="*/ 2561 w 2561"/>
                  <a:gd name="T5" fmla="*/ 1518 h 1520"/>
                  <a:gd name="T6" fmla="*/ 304 w 2561"/>
                  <a:gd name="T7" fmla="*/ 1520 h 1520"/>
                  <a:gd name="T8" fmla="*/ 33 w 2561"/>
                  <a:gd name="T9" fmla="*/ 1086 h 1520"/>
                  <a:gd name="T10" fmla="*/ 68 w 2561"/>
                  <a:gd name="T11" fmla="*/ 928 h 1520"/>
                  <a:gd name="T12" fmla="*/ 1505 w 2561"/>
                  <a:gd name="T13" fmla="*/ 33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1" h="1520">
                    <a:moveTo>
                      <a:pt x="1505" y="33"/>
                    </a:moveTo>
                    <a:cubicBezTo>
                      <a:pt x="1556" y="0"/>
                      <a:pt x="1627" y="17"/>
                      <a:pt x="1663" y="68"/>
                    </a:cubicBezTo>
                    <a:cubicBezTo>
                      <a:pt x="2558" y="1505"/>
                      <a:pt x="2561" y="1518"/>
                      <a:pt x="2561" y="1518"/>
                    </a:cubicBezTo>
                    <a:cubicBezTo>
                      <a:pt x="2257" y="1520"/>
                      <a:pt x="752" y="1520"/>
                      <a:pt x="304" y="1520"/>
                    </a:cubicBezTo>
                    <a:cubicBezTo>
                      <a:pt x="155" y="1281"/>
                      <a:pt x="72" y="1185"/>
                      <a:pt x="33" y="1086"/>
                    </a:cubicBezTo>
                    <a:cubicBezTo>
                      <a:pt x="0" y="1032"/>
                      <a:pt x="17" y="961"/>
                      <a:pt x="68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51" name="Freeform 182">
                <a:extLst>
                  <a:ext uri="{FF2B5EF4-FFF2-40B4-BE49-F238E27FC236}">
                    <a16:creationId xmlns:a16="http://schemas.microsoft.com/office/drawing/2014/main" id="{2F947C36-2529-45E7-9A56-B08233468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" y="947"/>
                <a:ext cx="1126" cy="661"/>
              </a:xfrm>
              <a:custGeom>
                <a:avLst/>
                <a:gdLst>
                  <a:gd name="T0" fmla="*/ 1505 w 2559"/>
                  <a:gd name="T1" fmla="*/ 33 h 1504"/>
                  <a:gd name="T2" fmla="*/ 1663 w 2559"/>
                  <a:gd name="T3" fmla="*/ 71 h 1504"/>
                  <a:gd name="T4" fmla="*/ 2556 w 2559"/>
                  <a:gd name="T5" fmla="*/ 1494 h 1504"/>
                  <a:gd name="T6" fmla="*/ 279 w 2559"/>
                  <a:gd name="T7" fmla="*/ 1492 h 1504"/>
                  <a:gd name="T8" fmla="*/ 33 w 2559"/>
                  <a:gd name="T9" fmla="*/ 1089 h 1504"/>
                  <a:gd name="T10" fmla="*/ 71 w 2559"/>
                  <a:gd name="T11" fmla="*/ 930 h 1504"/>
                  <a:gd name="T12" fmla="*/ 1505 w 2559"/>
                  <a:gd name="T13" fmla="*/ 33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9" h="1504">
                    <a:moveTo>
                      <a:pt x="1505" y="33"/>
                    </a:moveTo>
                    <a:cubicBezTo>
                      <a:pt x="1559" y="0"/>
                      <a:pt x="1630" y="17"/>
                      <a:pt x="1663" y="71"/>
                    </a:cubicBezTo>
                    <a:cubicBezTo>
                      <a:pt x="2559" y="1504"/>
                      <a:pt x="2556" y="1494"/>
                      <a:pt x="2556" y="1494"/>
                    </a:cubicBezTo>
                    <a:cubicBezTo>
                      <a:pt x="2274" y="1492"/>
                      <a:pt x="747" y="1494"/>
                      <a:pt x="279" y="1492"/>
                    </a:cubicBezTo>
                    <a:cubicBezTo>
                      <a:pt x="130" y="1253"/>
                      <a:pt x="69" y="1183"/>
                      <a:pt x="33" y="1089"/>
                    </a:cubicBezTo>
                    <a:cubicBezTo>
                      <a:pt x="0" y="1034"/>
                      <a:pt x="17" y="964"/>
                      <a:pt x="71" y="930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rgbClr val="343F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52" name="Freeform 188">
                <a:extLst>
                  <a:ext uri="{FF2B5EF4-FFF2-40B4-BE49-F238E27FC236}">
                    <a16:creationId xmlns:a16="http://schemas.microsoft.com/office/drawing/2014/main" id="{6B25E012-DF8C-4002-99B6-F97819AEF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" y="942"/>
                <a:ext cx="1128" cy="694"/>
              </a:xfrm>
              <a:custGeom>
                <a:avLst/>
                <a:gdLst>
                  <a:gd name="T0" fmla="*/ 1505 w 2564"/>
                  <a:gd name="T1" fmla="*/ 33 h 1577"/>
                  <a:gd name="T2" fmla="*/ 1663 w 2564"/>
                  <a:gd name="T3" fmla="*/ 68 h 1577"/>
                  <a:gd name="T4" fmla="*/ 2564 w 2564"/>
                  <a:gd name="T5" fmla="*/ 1506 h 1577"/>
                  <a:gd name="T6" fmla="*/ 290 w 2564"/>
                  <a:gd name="T7" fmla="*/ 1506 h 1577"/>
                  <a:gd name="T8" fmla="*/ 295 w 2564"/>
                  <a:gd name="T9" fmla="*/ 1507 h 1577"/>
                  <a:gd name="T10" fmla="*/ 33 w 2564"/>
                  <a:gd name="T11" fmla="*/ 1086 h 1577"/>
                  <a:gd name="T12" fmla="*/ 69 w 2564"/>
                  <a:gd name="T13" fmla="*/ 928 h 1577"/>
                  <a:gd name="T14" fmla="*/ 1505 w 2564"/>
                  <a:gd name="T15" fmla="*/ 33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577">
                    <a:moveTo>
                      <a:pt x="1505" y="33"/>
                    </a:moveTo>
                    <a:cubicBezTo>
                      <a:pt x="1557" y="0"/>
                      <a:pt x="1628" y="17"/>
                      <a:pt x="1663" y="68"/>
                    </a:cubicBezTo>
                    <a:cubicBezTo>
                      <a:pt x="2559" y="1505"/>
                      <a:pt x="2564" y="1506"/>
                      <a:pt x="2564" y="1506"/>
                    </a:cubicBezTo>
                    <a:cubicBezTo>
                      <a:pt x="2301" y="1505"/>
                      <a:pt x="667" y="1506"/>
                      <a:pt x="290" y="1506"/>
                    </a:cubicBezTo>
                    <a:cubicBezTo>
                      <a:pt x="184" y="1337"/>
                      <a:pt x="338" y="1577"/>
                      <a:pt x="295" y="1507"/>
                    </a:cubicBezTo>
                    <a:cubicBezTo>
                      <a:pt x="252" y="1437"/>
                      <a:pt x="71" y="1182"/>
                      <a:pt x="33" y="1086"/>
                    </a:cubicBezTo>
                    <a:cubicBezTo>
                      <a:pt x="0" y="1032"/>
                      <a:pt x="14" y="961"/>
                      <a:pt x="69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53" name="Freeform 189">
                <a:extLst>
                  <a:ext uri="{FF2B5EF4-FFF2-40B4-BE49-F238E27FC236}">
                    <a16:creationId xmlns:a16="http://schemas.microsoft.com/office/drawing/2014/main" id="{2EB3775D-DDB1-418D-AF71-52503B5A5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" y="882"/>
                <a:ext cx="1114" cy="753"/>
              </a:xfrm>
              <a:custGeom>
                <a:avLst/>
                <a:gdLst>
                  <a:gd name="T0" fmla="*/ 1505 w 2564"/>
                  <a:gd name="T1" fmla="*/ 33 h 1577"/>
                  <a:gd name="T2" fmla="*/ 1663 w 2564"/>
                  <a:gd name="T3" fmla="*/ 68 h 1577"/>
                  <a:gd name="T4" fmla="*/ 2564 w 2564"/>
                  <a:gd name="T5" fmla="*/ 1506 h 1577"/>
                  <a:gd name="T6" fmla="*/ 290 w 2564"/>
                  <a:gd name="T7" fmla="*/ 1506 h 1577"/>
                  <a:gd name="T8" fmla="*/ 295 w 2564"/>
                  <a:gd name="T9" fmla="*/ 1507 h 1577"/>
                  <a:gd name="T10" fmla="*/ 33 w 2564"/>
                  <a:gd name="T11" fmla="*/ 1086 h 1577"/>
                  <a:gd name="T12" fmla="*/ 69 w 2564"/>
                  <a:gd name="T13" fmla="*/ 928 h 1577"/>
                  <a:gd name="T14" fmla="*/ 1505 w 2564"/>
                  <a:gd name="T15" fmla="*/ 33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577">
                    <a:moveTo>
                      <a:pt x="1505" y="33"/>
                    </a:moveTo>
                    <a:cubicBezTo>
                      <a:pt x="1557" y="0"/>
                      <a:pt x="1628" y="17"/>
                      <a:pt x="1663" y="68"/>
                    </a:cubicBezTo>
                    <a:cubicBezTo>
                      <a:pt x="2559" y="1505"/>
                      <a:pt x="2564" y="1506"/>
                      <a:pt x="2564" y="1506"/>
                    </a:cubicBezTo>
                    <a:cubicBezTo>
                      <a:pt x="2301" y="1505"/>
                      <a:pt x="667" y="1506"/>
                      <a:pt x="290" y="1506"/>
                    </a:cubicBezTo>
                    <a:cubicBezTo>
                      <a:pt x="184" y="1337"/>
                      <a:pt x="338" y="1577"/>
                      <a:pt x="295" y="1507"/>
                    </a:cubicBezTo>
                    <a:cubicBezTo>
                      <a:pt x="252" y="1437"/>
                      <a:pt x="71" y="1182"/>
                      <a:pt x="33" y="1086"/>
                    </a:cubicBezTo>
                    <a:cubicBezTo>
                      <a:pt x="0" y="1032"/>
                      <a:pt x="14" y="961"/>
                      <a:pt x="69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rgbClr val="F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54" name="Text Box 75">
                <a:extLst>
                  <a:ext uri="{FF2B5EF4-FFF2-40B4-BE49-F238E27FC236}">
                    <a16:creationId xmlns:a16="http://schemas.microsoft.com/office/drawing/2014/main" id="{640D246C-22BE-4304-A55E-AD98EE0D1B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8899871" flipV="1">
                <a:off x="759" y="1035"/>
                <a:ext cx="529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CN" sz="5333" b="1" baseline="-2500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2"/>
                  </a:rPr>
                  <a:t>02</a:t>
                </a:r>
              </a:p>
            </p:txBody>
          </p:sp>
          <p:grpSp>
            <p:nvGrpSpPr>
              <p:cNvPr id="55" name="Group 380">
                <a:extLst>
                  <a:ext uri="{FF2B5EF4-FFF2-40B4-BE49-F238E27FC236}">
                    <a16:creationId xmlns:a16="http://schemas.microsoft.com/office/drawing/2014/main" id="{784BE2C8-CA31-4D0D-8FC8-53C4AC0340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979903">
                <a:off x="1360" y="1230"/>
                <a:ext cx="114" cy="113"/>
                <a:chOff x="1872" y="2352"/>
                <a:chExt cx="240" cy="240"/>
              </a:xfrm>
            </p:grpSpPr>
            <p:grpSp>
              <p:nvGrpSpPr>
                <p:cNvPr id="74" name="Group 381">
                  <a:extLst>
                    <a:ext uri="{FF2B5EF4-FFF2-40B4-BE49-F238E27FC236}">
                      <a16:creationId xmlns:a16="http://schemas.microsoft.com/office/drawing/2014/main" id="{56FA94FD-31D8-42B0-B6EA-257F40E824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68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81" name="Oval 382">
                    <a:extLst>
                      <a:ext uri="{FF2B5EF4-FFF2-40B4-BE49-F238E27FC236}">
                        <a16:creationId xmlns:a16="http://schemas.microsoft.com/office/drawing/2014/main" id="{BC8FC233-7A6E-448A-9459-03652F5A5B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" name="Oval 383">
                    <a:extLst>
                      <a:ext uri="{FF2B5EF4-FFF2-40B4-BE49-F238E27FC236}">
                        <a16:creationId xmlns:a16="http://schemas.microsoft.com/office/drawing/2014/main" id="{535C57E2-6379-4F90-8202-06C8A45394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3" name="Oval 384">
                    <a:extLst>
                      <a:ext uri="{FF2B5EF4-FFF2-40B4-BE49-F238E27FC236}">
                        <a16:creationId xmlns:a16="http://schemas.microsoft.com/office/drawing/2014/main" id="{8A42632F-4751-4BB2-AA1B-36069534A3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4" name="Oval 385">
                    <a:extLst>
                      <a:ext uri="{FF2B5EF4-FFF2-40B4-BE49-F238E27FC236}">
                        <a16:creationId xmlns:a16="http://schemas.microsoft.com/office/drawing/2014/main" id="{04D6C0E2-0E90-476E-96E9-600DE47B82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5" name="Oval 386">
                    <a:extLst>
                      <a:ext uri="{FF2B5EF4-FFF2-40B4-BE49-F238E27FC236}">
                        <a16:creationId xmlns:a16="http://schemas.microsoft.com/office/drawing/2014/main" id="{296C8FED-913C-4D0C-AF4D-B5A1AA264F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75" name="Group 387">
                  <a:extLst>
                    <a:ext uri="{FF2B5EF4-FFF2-40B4-BE49-F238E27FC236}">
                      <a16:creationId xmlns:a16="http://schemas.microsoft.com/office/drawing/2014/main" id="{1F0ED827-6914-478A-8C63-7676AF39D12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2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76" name="Oval 388">
                    <a:extLst>
                      <a:ext uri="{FF2B5EF4-FFF2-40B4-BE49-F238E27FC236}">
                        <a16:creationId xmlns:a16="http://schemas.microsoft.com/office/drawing/2014/main" id="{973CD5FE-0698-408C-9272-40391FEBF8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" name="Oval 389">
                    <a:extLst>
                      <a:ext uri="{FF2B5EF4-FFF2-40B4-BE49-F238E27FC236}">
                        <a16:creationId xmlns:a16="http://schemas.microsoft.com/office/drawing/2014/main" id="{E6CFF868-9C0F-4F57-926E-AA3F50C4CB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" name="Oval 390">
                    <a:extLst>
                      <a:ext uri="{FF2B5EF4-FFF2-40B4-BE49-F238E27FC236}">
                        <a16:creationId xmlns:a16="http://schemas.microsoft.com/office/drawing/2014/main" id="{9C85F0A5-4C08-4553-92B8-399C281D1D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" name="Oval 391">
                    <a:extLst>
                      <a:ext uri="{FF2B5EF4-FFF2-40B4-BE49-F238E27FC236}">
                        <a16:creationId xmlns:a16="http://schemas.microsoft.com/office/drawing/2014/main" id="{28831F9F-34D8-41EF-8CE5-039C36906E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" name="Oval 392">
                    <a:extLst>
                      <a:ext uri="{FF2B5EF4-FFF2-40B4-BE49-F238E27FC236}">
                        <a16:creationId xmlns:a16="http://schemas.microsoft.com/office/drawing/2014/main" id="{FE9813CD-DE66-45C8-8797-3FA6C5B4C4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56" name="Group 380">
                <a:extLst>
                  <a:ext uri="{FF2B5EF4-FFF2-40B4-BE49-F238E27FC236}">
                    <a16:creationId xmlns:a16="http://schemas.microsoft.com/office/drawing/2014/main" id="{3E4837C2-3D1B-4712-9B37-96D8C73095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979903">
                <a:off x="1451" y="1412"/>
                <a:ext cx="114" cy="113"/>
                <a:chOff x="1872" y="2352"/>
                <a:chExt cx="240" cy="240"/>
              </a:xfrm>
            </p:grpSpPr>
            <p:grpSp>
              <p:nvGrpSpPr>
                <p:cNvPr id="62" name="Group 381">
                  <a:extLst>
                    <a:ext uri="{FF2B5EF4-FFF2-40B4-BE49-F238E27FC236}">
                      <a16:creationId xmlns:a16="http://schemas.microsoft.com/office/drawing/2014/main" id="{9BEDEE67-CDD4-44B4-BE40-B60D0B0C18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68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69" name="Oval 382">
                    <a:extLst>
                      <a:ext uri="{FF2B5EF4-FFF2-40B4-BE49-F238E27FC236}">
                        <a16:creationId xmlns:a16="http://schemas.microsoft.com/office/drawing/2014/main" id="{6FAC7FE6-8B5B-4B2E-8333-A95781BEC8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" name="Oval 383">
                    <a:extLst>
                      <a:ext uri="{FF2B5EF4-FFF2-40B4-BE49-F238E27FC236}">
                        <a16:creationId xmlns:a16="http://schemas.microsoft.com/office/drawing/2014/main" id="{E6910097-5ECF-4BE1-BD78-82DE654247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" name="Oval 384">
                    <a:extLst>
                      <a:ext uri="{FF2B5EF4-FFF2-40B4-BE49-F238E27FC236}">
                        <a16:creationId xmlns:a16="http://schemas.microsoft.com/office/drawing/2014/main" id="{C447AEBC-AA67-496B-8F65-2722245520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" name="Oval 385">
                    <a:extLst>
                      <a:ext uri="{FF2B5EF4-FFF2-40B4-BE49-F238E27FC236}">
                        <a16:creationId xmlns:a16="http://schemas.microsoft.com/office/drawing/2014/main" id="{FAE91E47-F5AE-497A-8139-56B9ABA321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" name="Oval 386">
                    <a:extLst>
                      <a:ext uri="{FF2B5EF4-FFF2-40B4-BE49-F238E27FC236}">
                        <a16:creationId xmlns:a16="http://schemas.microsoft.com/office/drawing/2014/main" id="{E9DD9D90-F453-478A-A37F-1ECA009855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63" name="Group 387">
                  <a:extLst>
                    <a:ext uri="{FF2B5EF4-FFF2-40B4-BE49-F238E27FC236}">
                      <a16:creationId xmlns:a16="http://schemas.microsoft.com/office/drawing/2014/main" id="{B72D82C0-462A-4F00-81A8-6D2C9A01B6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2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64" name="Oval 388">
                    <a:extLst>
                      <a:ext uri="{FF2B5EF4-FFF2-40B4-BE49-F238E27FC236}">
                        <a16:creationId xmlns:a16="http://schemas.microsoft.com/office/drawing/2014/main" id="{D13C857C-3FF4-4481-B772-D45373EE27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5" name="Oval 389">
                    <a:extLst>
                      <a:ext uri="{FF2B5EF4-FFF2-40B4-BE49-F238E27FC236}">
                        <a16:creationId xmlns:a16="http://schemas.microsoft.com/office/drawing/2014/main" id="{B42FD533-CF17-4319-BBD6-FE99FF5FE5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6" name="Oval 390">
                    <a:extLst>
                      <a:ext uri="{FF2B5EF4-FFF2-40B4-BE49-F238E27FC236}">
                        <a16:creationId xmlns:a16="http://schemas.microsoft.com/office/drawing/2014/main" id="{BF75787B-0D82-44E8-9628-82D60F93C0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7" name="Oval 391">
                    <a:extLst>
                      <a:ext uri="{FF2B5EF4-FFF2-40B4-BE49-F238E27FC236}">
                        <a16:creationId xmlns:a16="http://schemas.microsoft.com/office/drawing/2014/main" id="{181EC311-9FAD-4C58-B18F-4E6981626A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8" name="Oval 392">
                    <a:extLst>
                      <a:ext uri="{FF2B5EF4-FFF2-40B4-BE49-F238E27FC236}">
                        <a16:creationId xmlns:a16="http://schemas.microsoft.com/office/drawing/2014/main" id="{1E0D8985-8A68-46BD-8FE8-4E9E8DD80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57" name="Group 183">
                <a:extLst>
                  <a:ext uri="{FF2B5EF4-FFF2-40B4-BE49-F238E27FC236}">
                    <a16:creationId xmlns:a16="http://schemas.microsoft.com/office/drawing/2014/main" id="{C75544B3-EA4C-4620-A144-3BAAA2EBE7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" y="1508"/>
                <a:ext cx="2290" cy="185"/>
                <a:chOff x="362" y="2487"/>
                <a:chExt cx="5204" cy="422"/>
              </a:xfrm>
            </p:grpSpPr>
            <p:pic>
              <p:nvPicPr>
                <p:cNvPr id="58" name="Picture 184" descr="yy">
                  <a:extLst>
                    <a:ext uri="{FF2B5EF4-FFF2-40B4-BE49-F238E27FC236}">
                      <a16:creationId xmlns:a16="http://schemas.microsoft.com/office/drawing/2014/main" id="{25E18851-D119-4192-BA0A-80DCF501B0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9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8423"/>
                <a:stretch>
                  <a:fillRect/>
                </a:stretch>
              </p:blipFill>
              <p:spPr bwMode="auto">
                <a:xfrm>
                  <a:off x="827" y="2546"/>
                  <a:ext cx="4253" cy="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" name="Picture 185" descr="yy">
                  <a:extLst>
                    <a:ext uri="{FF2B5EF4-FFF2-40B4-BE49-F238E27FC236}">
                      <a16:creationId xmlns:a16="http://schemas.microsoft.com/office/drawing/2014/main" id="{EB161B48-520C-4F43-9257-193F1A04A5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9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173"/>
                <a:stretch>
                  <a:fillRect/>
                </a:stretch>
              </p:blipFill>
              <p:spPr bwMode="auto">
                <a:xfrm>
                  <a:off x="362" y="2487"/>
                  <a:ext cx="5204" cy="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" name="Picture 186" descr="yy">
                  <a:extLst>
                    <a:ext uri="{FF2B5EF4-FFF2-40B4-BE49-F238E27FC236}">
                      <a16:creationId xmlns:a16="http://schemas.microsoft.com/office/drawing/2014/main" id="{17ECB440-9A33-48C1-B6A3-4D49C303C6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9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8615"/>
                <a:stretch>
                  <a:fillRect/>
                </a:stretch>
              </p:blipFill>
              <p:spPr bwMode="auto">
                <a:xfrm>
                  <a:off x="1814" y="2489"/>
                  <a:ext cx="3673" cy="4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" name="Picture 187" descr="yy">
                  <a:extLst>
                    <a:ext uri="{FF2B5EF4-FFF2-40B4-BE49-F238E27FC236}">
                      <a16:creationId xmlns:a16="http://schemas.microsoft.com/office/drawing/2014/main" id="{499B1FFD-3F57-484E-A122-D9E636820E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10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3519"/>
                <a:stretch>
                  <a:fillRect/>
                </a:stretch>
              </p:blipFill>
              <p:spPr bwMode="auto">
                <a:xfrm>
                  <a:off x="997" y="2506"/>
                  <a:ext cx="2699" cy="3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88" name="文字方塊 411">
            <a:extLst>
              <a:ext uri="{FF2B5EF4-FFF2-40B4-BE49-F238E27FC236}">
                <a16:creationId xmlns:a16="http://schemas.microsoft.com/office/drawing/2014/main" id="{864FA32A-22E0-4E5F-B425-7362AA375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287" y="3750947"/>
            <a:ext cx="34291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CN" altLang="en-US" sz="3600" b="1" dirty="0">
                <a:latin typeface="Microsoft JhengHei" panose="020B0604030504040204" charset="-120"/>
                <a:ea typeface="Microsoft JhengHei" panose="020B0604030504040204" charset="-120"/>
              </a:rPr>
              <a:t>完成率报表开发</a:t>
            </a:r>
            <a:endParaRPr lang="zh-TW" altLang="en-US" sz="3600" b="1" dirty="0"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grpSp>
        <p:nvGrpSpPr>
          <p:cNvPr id="131" name="Group 462">
            <a:extLst>
              <a:ext uri="{FF2B5EF4-FFF2-40B4-BE49-F238E27FC236}">
                <a16:creationId xmlns:a16="http://schemas.microsoft.com/office/drawing/2014/main" id="{3EF0D6A5-5775-4A4F-A0AB-BDF4D657F799}"/>
              </a:ext>
            </a:extLst>
          </p:cNvPr>
          <p:cNvGrpSpPr>
            <a:grpSpLocks/>
          </p:cNvGrpSpPr>
          <p:nvPr/>
        </p:nvGrpSpPr>
        <p:grpSpPr bwMode="auto">
          <a:xfrm>
            <a:off x="2153046" y="4905646"/>
            <a:ext cx="7342716" cy="894390"/>
            <a:chOff x="-251" y="806"/>
            <a:chExt cx="6011" cy="932"/>
          </a:xfrm>
        </p:grpSpPr>
        <p:grpSp>
          <p:nvGrpSpPr>
            <p:cNvPr id="132" name="Group 23">
              <a:extLst>
                <a:ext uri="{FF2B5EF4-FFF2-40B4-BE49-F238E27FC236}">
                  <a16:creationId xmlns:a16="http://schemas.microsoft.com/office/drawing/2014/main" id="{3A9FEEAA-1BDF-4E16-83F0-1CAFD1715F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623"/>
              <a:ext cx="5760" cy="68"/>
              <a:chOff x="0" y="2086"/>
              <a:chExt cx="5760" cy="1056"/>
            </a:xfrm>
          </p:grpSpPr>
          <p:sp>
            <p:nvSpPr>
              <p:cNvPr id="171" name="Rectangle 3">
                <a:extLst>
                  <a:ext uri="{FF2B5EF4-FFF2-40B4-BE49-F238E27FC236}">
                    <a16:creationId xmlns:a16="http://schemas.microsoft.com/office/drawing/2014/main" id="{C82FCB23-576F-4B51-94D5-7317436FE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325"/>
                <a:ext cx="5760" cy="817"/>
              </a:xfrm>
              <a:prstGeom prst="rect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20000" tIns="120000" rIns="96000" bIns="1200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0" hangingPunct="0"/>
                <a:endParaRPr lang="zh-CN" altLang="zh-CN" sz="240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72" name="Rectangle 25">
                <a:extLst>
                  <a:ext uri="{FF2B5EF4-FFF2-40B4-BE49-F238E27FC236}">
                    <a16:creationId xmlns:a16="http://schemas.microsoft.com/office/drawing/2014/main" id="{24253D92-0D80-47B0-A3C6-EC5AA535D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0" y="2086"/>
                <a:ext cx="5760" cy="246"/>
              </a:xfrm>
              <a:prstGeom prst="rect">
                <a:avLst/>
              </a:prstGeom>
              <a:gradFill rotWithShape="1">
                <a:gsLst>
                  <a:gs pos="0">
                    <a:srgbClr val="DBDBDB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lIns="120000" tIns="120000" rIns="96000" bIns="1200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0" hangingPunct="0"/>
                <a:endParaRPr lang="zh-CN" altLang="zh-CN" sz="240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33" name="Group 220">
              <a:extLst>
                <a:ext uri="{FF2B5EF4-FFF2-40B4-BE49-F238E27FC236}">
                  <a16:creationId xmlns:a16="http://schemas.microsoft.com/office/drawing/2014/main" id="{EF1D65AE-097F-4225-8D3F-232C3CB107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51" y="806"/>
              <a:ext cx="2630" cy="932"/>
              <a:chOff x="202" y="882"/>
              <a:chExt cx="2290" cy="811"/>
            </a:xfrm>
          </p:grpSpPr>
          <p:pic>
            <p:nvPicPr>
              <p:cNvPr id="134" name="Picture 180">
                <a:extLst>
                  <a:ext uri="{FF2B5EF4-FFF2-40B4-BE49-F238E27FC236}">
                    <a16:creationId xmlns:a16="http://schemas.microsoft.com/office/drawing/2014/main" id="{01CB9DE8-9BE0-408C-A34A-3A69F7BB4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" y="1175"/>
                <a:ext cx="982" cy="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5" name="Freeform 181">
                <a:extLst>
                  <a:ext uri="{FF2B5EF4-FFF2-40B4-BE49-F238E27FC236}">
                    <a16:creationId xmlns:a16="http://schemas.microsoft.com/office/drawing/2014/main" id="{934D3CB7-AC10-411B-80E8-D781ACF9F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" y="935"/>
                <a:ext cx="1127" cy="669"/>
              </a:xfrm>
              <a:custGeom>
                <a:avLst/>
                <a:gdLst>
                  <a:gd name="T0" fmla="*/ 1505 w 2561"/>
                  <a:gd name="T1" fmla="*/ 33 h 1520"/>
                  <a:gd name="T2" fmla="*/ 1663 w 2561"/>
                  <a:gd name="T3" fmla="*/ 68 h 1520"/>
                  <a:gd name="T4" fmla="*/ 2561 w 2561"/>
                  <a:gd name="T5" fmla="*/ 1518 h 1520"/>
                  <a:gd name="T6" fmla="*/ 304 w 2561"/>
                  <a:gd name="T7" fmla="*/ 1520 h 1520"/>
                  <a:gd name="T8" fmla="*/ 33 w 2561"/>
                  <a:gd name="T9" fmla="*/ 1086 h 1520"/>
                  <a:gd name="T10" fmla="*/ 68 w 2561"/>
                  <a:gd name="T11" fmla="*/ 928 h 1520"/>
                  <a:gd name="T12" fmla="*/ 1505 w 2561"/>
                  <a:gd name="T13" fmla="*/ 33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1" h="1520">
                    <a:moveTo>
                      <a:pt x="1505" y="33"/>
                    </a:moveTo>
                    <a:cubicBezTo>
                      <a:pt x="1556" y="0"/>
                      <a:pt x="1627" y="17"/>
                      <a:pt x="1663" y="68"/>
                    </a:cubicBezTo>
                    <a:cubicBezTo>
                      <a:pt x="2558" y="1505"/>
                      <a:pt x="2561" y="1518"/>
                      <a:pt x="2561" y="1518"/>
                    </a:cubicBezTo>
                    <a:cubicBezTo>
                      <a:pt x="2257" y="1520"/>
                      <a:pt x="752" y="1520"/>
                      <a:pt x="304" y="1520"/>
                    </a:cubicBezTo>
                    <a:cubicBezTo>
                      <a:pt x="155" y="1281"/>
                      <a:pt x="72" y="1185"/>
                      <a:pt x="33" y="1086"/>
                    </a:cubicBezTo>
                    <a:cubicBezTo>
                      <a:pt x="0" y="1032"/>
                      <a:pt x="17" y="961"/>
                      <a:pt x="68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136" name="Freeform 182">
                <a:extLst>
                  <a:ext uri="{FF2B5EF4-FFF2-40B4-BE49-F238E27FC236}">
                    <a16:creationId xmlns:a16="http://schemas.microsoft.com/office/drawing/2014/main" id="{19AF7967-1176-4ED7-938B-4816A2742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" y="947"/>
                <a:ext cx="1126" cy="661"/>
              </a:xfrm>
              <a:custGeom>
                <a:avLst/>
                <a:gdLst>
                  <a:gd name="T0" fmla="*/ 1505 w 2559"/>
                  <a:gd name="T1" fmla="*/ 33 h 1504"/>
                  <a:gd name="T2" fmla="*/ 1663 w 2559"/>
                  <a:gd name="T3" fmla="*/ 71 h 1504"/>
                  <a:gd name="T4" fmla="*/ 2556 w 2559"/>
                  <a:gd name="T5" fmla="*/ 1494 h 1504"/>
                  <a:gd name="T6" fmla="*/ 279 w 2559"/>
                  <a:gd name="T7" fmla="*/ 1492 h 1504"/>
                  <a:gd name="T8" fmla="*/ 33 w 2559"/>
                  <a:gd name="T9" fmla="*/ 1089 h 1504"/>
                  <a:gd name="T10" fmla="*/ 71 w 2559"/>
                  <a:gd name="T11" fmla="*/ 930 h 1504"/>
                  <a:gd name="T12" fmla="*/ 1505 w 2559"/>
                  <a:gd name="T13" fmla="*/ 33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9" h="1504">
                    <a:moveTo>
                      <a:pt x="1505" y="33"/>
                    </a:moveTo>
                    <a:cubicBezTo>
                      <a:pt x="1559" y="0"/>
                      <a:pt x="1630" y="17"/>
                      <a:pt x="1663" y="71"/>
                    </a:cubicBezTo>
                    <a:cubicBezTo>
                      <a:pt x="2559" y="1504"/>
                      <a:pt x="2556" y="1494"/>
                      <a:pt x="2556" y="1494"/>
                    </a:cubicBezTo>
                    <a:cubicBezTo>
                      <a:pt x="2274" y="1492"/>
                      <a:pt x="747" y="1494"/>
                      <a:pt x="279" y="1492"/>
                    </a:cubicBezTo>
                    <a:cubicBezTo>
                      <a:pt x="130" y="1253"/>
                      <a:pt x="69" y="1183"/>
                      <a:pt x="33" y="1089"/>
                    </a:cubicBezTo>
                    <a:cubicBezTo>
                      <a:pt x="0" y="1034"/>
                      <a:pt x="17" y="964"/>
                      <a:pt x="71" y="930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rgbClr val="343F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137" name="Freeform 188">
                <a:extLst>
                  <a:ext uri="{FF2B5EF4-FFF2-40B4-BE49-F238E27FC236}">
                    <a16:creationId xmlns:a16="http://schemas.microsoft.com/office/drawing/2014/main" id="{F15D5584-806A-4D9F-95A1-03D6B07E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" y="942"/>
                <a:ext cx="1128" cy="694"/>
              </a:xfrm>
              <a:custGeom>
                <a:avLst/>
                <a:gdLst>
                  <a:gd name="T0" fmla="*/ 1505 w 2564"/>
                  <a:gd name="T1" fmla="*/ 33 h 1577"/>
                  <a:gd name="T2" fmla="*/ 1663 w 2564"/>
                  <a:gd name="T3" fmla="*/ 68 h 1577"/>
                  <a:gd name="T4" fmla="*/ 2564 w 2564"/>
                  <a:gd name="T5" fmla="*/ 1506 h 1577"/>
                  <a:gd name="T6" fmla="*/ 290 w 2564"/>
                  <a:gd name="T7" fmla="*/ 1506 h 1577"/>
                  <a:gd name="T8" fmla="*/ 295 w 2564"/>
                  <a:gd name="T9" fmla="*/ 1507 h 1577"/>
                  <a:gd name="T10" fmla="*/ 33 w 2564"/>
                  <a:gd name="T11" fmla="*/ 1086 h 1577"/>
                  <a:gd name="T12" fmla="*/ 69 w 2564"/>
                  <a:gd name="T13" fmla="*/ 928 h 1577"/>
                  <a:gd name="T14" fmla="*/ 1505 w 2564"/>
                  <a:gd name="T15" fmla="*/ 33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577">
                    <a:moveTo>
                      <a:pt x="1505" y="33"/>
                    </a:moveTo>
                    <a:cubicBezTo>
                      <a:pt x="1557" y="0"/>
                      <a:pt x="1628" y="17"/>
                      <a:pt x="1663" y="68"/>
                    </a:cubicBezTo>
                    <a:cubicBezTo>
                      <a:pt x="2559" y="1505"/>
                      <a:pt x="2564" y="1506"/>
                      <a:pt x="2564" y="1506"/>
                    </a:cubicBezTo>
                    <a:cubicBezTo>
                      <a:pt x="2301" y="1505"/>
                      <a:pt x="667" y="1506"/>
                      <a:pt x="290" y="1506"/>
                    </a:cubicBezTo>
                    <a:cubicBezTo>
                      <a:pt x="184" y="1337"/>
                      <a:pt x="338" y="1577"/>
                      <a:pt x="295" y="1507"/>
                    </a:cubicBezTo>
                    <a:cubicBezTo>
                      <a:pt x="252" y="1437"/>
                      <a:pt x="71" y="1182"/>
                      <a:pt x="33" y="1086"/>
                    </a:cubicBezTo>
                    <a:cubicBezTo>
                      <a:pt x="0" y="1032"/>
                      <a:pt x="14" y="961"/>
                      <a:pt x="69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138" name="Freeform 189">
                <a:extLst>
                  <a:ext uri="{FF2B5EF4-FFF2-40B4-BE49-F238E27FC236}">
                    <a16:creationId xmlns:a16="http://schemas.microsoft.com/office/drawing/2014/main" id="{71B8EAD2-AB90-47F7-A882-9E8429502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" y="882"/>
                <a:ext cx="1114" cy="753"/>
              </a:xfrm>
              <a:custGeom>
                <a:avLst/>
                <a:gdLst>
                  <a:gd name="T0" fmla="*/ 1505 w 2564"/>
                  <a:gd name="T1" fmla="*/ 33 h 1577"/>
                  <a:gd name="T2" fmla="*/ 1663 w 2564"/>
                  <a:gd name="T3" fmla="*/ 68 h 1577"/>
                  <a:gd name="T4" fmla="*/ 2564 w 2564"/>
                  <a:gd name="T5" fmla="*/ 1506 h 1577"/>
                  <a:gd name="T6" fmla="*/ 290 w 2564"/>
                  <a:gd name="T7" fmla="*/ 1506 h 1577"/>
                  <a:gd name="T8" fmla="*/ 295 w 2564"/>
                  <a:gd name="T9" fmla="*/ 1507 h 1577"/>
                  <a:gd name="T10" fmla="*/ 33 w 2564"/>
                  <a:gd name="T11" fmla="*/ 1086 h 1577"/>
                  <a:gd name="T12" fmla="*/ 69 w 2564"/>
                  <a:gd name="T13" fmla="*/ 928 h 1577"/>
                  <a:gd name="T14" fmla="*/ 1505 w 2564"/>
                  <a:gd name="T15" fmla="*/ 33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577">
                    <a:moveTo>
                      <a:pt x="1505" y="33"/>
                    </a:moveTo>
                    <a:cubicBezTo>
                      <a:pt x="1557" y="0"/>
                      <a:pt x="1628" y="17"/>
                      <a:pt x="1663" y="68"/>
                    </a:cubicBezTo>
                    <a:cubicBezTo>
                      <a:pt x="2559" y="1505"/>
                      <a:pt x="2564" y="1506"/>
                      <a:pt x="2564" y="1506"/>
                    </a:cubicBezTo>
                    <a:cubicBezTo>
                      <a:pt x="2301" y="1505"/>
                      <a:pt x="667" y="1506"/>
                      <a:pt x="290" y="1506"/>
                    </a:cubicBezTo>
                    <a:cubicBezTo>
                      <a:pt x="184" y="1337"/>
                      <a:pt x="338" y="1577"/>
                      <a:pt x="295" y="1507"/>
                    </a:cubicBezTo>
                    <a:cubicBezTo>
                      <a:pt x="252" y="1437"/>
                      <a:pt x="71" y="1182"/>
                      <a:pt x="33" y="1086"/>
                    </a:cubicBezTo>
                    <a:cubicBezTo>
                      <a:pt x="0" y="1032"/>
                      <a:pt x="14" y="961"/>
                      <a:pt x="69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rgbClr val="F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 sz="2400"/>
              </a:p>
            </p:txBody>
          </p:sp>
          <p:sp>
            <p:nvSpPr>
              <p:cNvPr id="139" name="Text Box 75">
                <a:extLst>
                  <a:ext uri="{FF2B5EF4-FFF2-40B4-BE49-F238E27FC236}">
                    <a16:creationId xmlns:a16="http://schemas.microsoft.com/office/drawing/2014/main" id="{A5D97EBC-4CD0-4FE3-AC90-B5F8E0BD55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8899871" flipV="1">
                <a:off x="759" y="1035"/>
                <a:ext cx="529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CN" sz="5333" b="1" baseline="-2500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2"/>
                  </a:rPr>
                  <a:t>03</a:t>
                </a:r>
              </a:p>
            </p:txBody>
          </p:sp>
          <p:grpSp>
            <p:nvGrpSpPr>
              <p:cNvPr id="140" name="Group 380">
                <a:extLst>
                  <a:ext uri="{FF2B5EF4-FFF2-40B4-BE49-F238E27FC236}">
                    <a16:creationId xmlns:a16="http://schemas.microsoft.com/office/drawing/2014/main" id="{B7215CE6-60D6-4265-9207-63FECE19B2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979903">
                <a:off x="1360" y="1230"/>
                <a:ext cx="114" cy="113"/>
                <a:chOff x="1872" y="2352"/>
                <a:chExt cx="240" cy="240"/>
              </a:xfrm>
            </p:grpSpPr>
            <p:grpSp>
              <p:nvGrpSpPr>
                <p:cNvPr id="159" name="Group 381">
                  <a:extLst>
                    <a:ext uri="{FF2B5EF4-FFF2-40B4-BE49-F238E27FC236}">
                      <a16:creationId xmlns:a16="http://schemas.microsoft.com/office/drawing/2014/main" id="{822EF8E6-F62E-4641-88E4-41363C3EAB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68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166" name="Oval 382">
                    <a:extLst>
                      <a:ext uri="{FF2B5EF4-FFF2-40B4-BE49-F238E27FC236}">
                        <a16:creationId xmlns:a16="http://schemas.microsoft.com/office/drawing/2014/main" id="{AFF333AF-8883-4BB4-9B30-8C00D58C89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7" name="Oval 383">
                    <a:extLst>
                      <a:ext uri="{FF2B5EF4-FFF2-40B4-BE49-F238E27FC236}">
                        <a16:creationId xmlns:a16="http://schemas.microsoft.com/office/drawing/2014/main" id="{389F7450-C65A-4D0D-BC4C-E9416ED90F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8" name="Oval 384">
                    <a:extLst>
                      <a:ext uri="{FF2B5EF4-FFF2-40B4-BE49-F238E27FC236}">
                        <a16:creationId xmlns:a16="http://schemas.microsoft.com/office/drawing/2014/main" id="{3FFA3DEF-1EB3-4D27-B813-5056BE07D4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9" name="Oval 385">
                    <a:extLst>
                      <a:ext uri="{FF2B5EF4-FFF2-40B4-BE49-F238E27FC236}">
                        <a16:creationId xmlns:a16="http://schemas.microsoft.com/office/drawing/2014/main" id="{12DCD731-6B86-4B3D-8456-C641161E92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0" name="Oval 386">
                    <a:extLst>
                      <a:ext uri="{FF2B5EF4-FFF2-40B4-BE49-F238E27FC236}">
                        <a16:creationId xmlns:a16="http://schemas.microsoft.com/office/drawing/2014/main" id="{956AA46E-2309-4425-BB5E-4F77BBB347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0" name="Group 387">
                  <a:extLst>
                    <a:ext uri="{FF2B5EF4-FFF2-40B4-BE49-F238E27FC236}">
                      <a16:creationId xmlns:a16="http://schemas.microsoft.com/office/drawing/2014/main" id="{888B2501-A7D4-4A3C-85F7-DDCBB1A7DD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2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161" name="Oval 388">
                    <a:extLst>
                      <a:ext uri="{FF2B5EF4-FFF2-40B4-BE49-F238E27FC236}">
                        <a16:creationId xmlns:a16="http://schemas.microsoft.com/office/drawing/2014/main" id="{2F0F409E-DAD3-4DB7-BB94-1A28C0C5BE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2" name="Oval 389">
                    <a:extLst>
                      <a:ext uri="{FF2B5EF4-FFF2-40B4-BE49-F238E27FC236}">
                        <a16:creationId xmlns:a16="http://schemas.microsoft.com/office/drawing/2014/main" id="{0E55568D-A49B-4F0F-B67D-C1FD329F7F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3" name="Oval 390">
                    <a:extLst>
                      <a:ext uri="{FF2B5EF4-FFF2-40B4-BE49-F238E27FC236}">
                        <a16:creationId xmlns:a16="http://schemas.microsoft.com/office/drawing/2014/main" id="{65250283-1783-480F-A338-8CE0927F0C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" name="Oval 391">
                    <a:extLst>
                      <a:ext uri="{FF2B5EF4-FFF2-40B4-BE49-F238E27FC236}">
                        <a16:creationId xmlns:a16="http://schemas.microsoft.com/office/drawing/2014/main" id="{17358BB4-4987-4E63-8365-AD78DCCD4D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5" name="Oval 392">
                    <a:extLst>
                      <a:ext uri="{FF2B5EF4-FFF2-40B4-BE49-F238E27FC236}">
                        <a16:creationId xmlns:a16="http://schemas.microsoft.com/office/drawing/2014/main" id="{B4273341-650B-41AB-A51D-2D908EB658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141" name="Group 380">
                <a:extLst>
                  <a:ext uri="{FF2B5EF4-FFF2-40B4-BE49-F238E27FC236}">
                    <a16:creationId xmlns:a16="http://schemas.microsoft.com/office/drawing/2014/main" id="{1552070D-FE64-4878-8C18-6EB136D7F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979903">
                <a:off x="1451" y="1412"/>
                <a:ext cx="114" cy="113"/>
                <a:chOff x="1872" y="2352"/>
                <a:chExt cx="240" cy="240"/>
              </a:xfrm>
            </p:grpSpPr>
            <p:grpSp>
              <p:nvGrpSpPr>
                <p:cNvPr id="147" name="Group 381">
                  <a:extLst>
                    <a:ext uri="{FF2B5EF4-FFF2-40B4-BE49-F238E27FC236}">
                      <a16:creationId xmlns:a16="http://schemas.microsoft.com/office/drawing/2014/main" id="{7B115B03-4817-48A9-96D9-D9233B3C35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68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154" name="Oval 382">
                    <a:extLst>
                      <a:ext uri="{FF2B5EF4-FFF2-40B4-BE49-F238E27FC236}">
                        <a16:creationId xmlns:a16="http://schemas.microsoft.com/office/drawing/2014/main" id="{9FD9DC76-6486-4B9B-98DE-DB06D76655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5" name="Oval 383">
                    <a:extLst>
                      <a:ext uri="{FF2B5EF4-FFF2-40B4-BE49-F238E27FC236}">
                        <a16:creationId xmlns:a16="http://schemas.microsoft.com/office/drawing/2014/main" id="{4664E8DC-65B6-4C06-9B81-9FF3FE36F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6" name="Oval 384">
                    <a:extLst>
                      <a:ext uri="{FF2B5EF4-FFF2-40B4-BE49-F238E27FC236}">
                        <a16:creationId xmlns:a16="http://schemas.microsoft.com/office/drawing/2014/main" id="{64EE7D2A-91D3-431E-AE21-07AF598D18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7" name="Oval 385">
                    <a:extLst>
                      <a:ext uri="{FF2B5EF4-FFF2-40B4-BE49-F238E27FC236}">
                        <a16:creationId xmlns:a16="http://schemas.microsoft.com/office/drawing/2014/main" id="{5DD67E01-3AED-499F-ADF2-69679EF111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8" name="Oval 386">
                    <a:extLst>
                      <a:ext uri="{FF2B5EF4-FFF2-40B4-BE49-F238E27FC236}">
                        <a16:creationId xmlns:a16="http://schemas.microsoft.com/office/drawing/2014/main" id="{C88B0147-95FF-45C4-B89A-F16642C36B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48" name="Group 387">
                  <a:extLst>
                    <a:ext uri="{FF2B5EF4-FFF2-40B4-BE49-F238E27FC236}">
                      <a16:creationId xmlns:a16="http://schemas.microsoft.com/office/drawing/2014/main" id="{5F082DEC-B5AF-49DD-B919-26947EF758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2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149" name="Oval 388">
                    <a:extLst>
                      <a:ext uri="{FF2B5EF4-FFF2-40B4-BE49-F238E27FC236}">
                        <a16:creationId xmlns:a16="http://schemas.microsoft.com/office/drawing/2014/main" id="{89D216CD-0AC4-4BF1-B1EE-2D381C01D7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0" name="Oval 389">
                    <a:extLst>
                      <a:ext uri="{FF2B5EF4-FFF2-40B4-BE49-F238E27FC236}">
                        <a16:creationId xmlns:a16="http://schemas.microsoft.com/office/drawing/2014/main" id="{5CA54547-378D-44D2-813B-ECDE484D28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1" name="Oval 390">
                    <a:extLst>
                      <a:ext uri="{FF2B5EF4-FFF2-40B4-BE49-F238E27FC236}">
                        <a16:creationId xmlns:a16="http://schemas.microsoft.com/office/drawing/2014/main" id="{3BA3E99C-F0FD-46EA-A56F-7895B9FC53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2" name="Oval 391">
                    <a:extLst>
                      <a:ext uri="{FF2B5EF4-FFF2-40B4-BE49-F238E27FC236}">
                        <a16:creationId xmlns:a16="http://schemas.microsoft.com/office/drawing/2014/main" id="{7DCBC060-21AE-4BF8-B853-E61EEAD766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3" name="Oval 392">
                    <a:extLst>
                      <a:ext uri="{FF2B5EF4-FFF2-40B4-BE49-F238E27FC236}">
                        <a16:creationId xmlns:a16="http://schemas.microsoft.com/office/drawing/2014/main" id="{D3F8740D-DF73-42E3-A17B-BFAC143C07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endParaRPr lang="zh-CN" altLang="en-US" sz="240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142" name="Group 183">
                <a:extLst>
                  <a:ext uri="{FF2B5EF4-FFF2-40B4-BE49-F238E27FC236}">
                    <a16:creationId xmlns:a16="http://schemas.microsoft.com/office/drawing/2014/main" id="{2AF863CE-02DD-4F4E-BCAF-A4D04BD7BF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" y="1508"/>
                <a:ext cx="2290" cy="185"/>
                <a:chOff x="362" y="2487"/>
                <a:chExt cx="5204" cy="422"/>
              </a:xfrm>
            </p:grpSpPr>
            <p:pic>
              <p:nvPicPr>
                <p:cNvPr id="143" name="Picture 184" descr="yy">
                  <a:extLst>
                    <a:ext uri="{FF2B5EF4-FFF2-40B4-BE49-F238E27FC236}">
                      <a16:creationId xmlns:a16="http://schemas.microsoft.com/office/drawing/2014/main" id="{27732A86-D1B8-4368-9002-A71912FD89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9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8423"/>
                <a:stretch>
                  <a:fillRect/>
                </a:stretch>
              </p:blipFill>
              <p:spPr bwMode="auto">
                <a:xfrm>
                  <a:off x="827" y="2546"/>
                  <a:ext cx="4253" cy="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4" name="Picture 185" descr="yy">
                  <a:extLst>
                    <a:ext uri="{FF2B5EF4-FFF2-40B4-BE49-F238E27FC236}">
                      <a16:creationId xmlns:a16="http://schemas.microsoft.com/office/drawing/2014/main" id="{A50B2195-88A7-4230-9BF1-9A0E038450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9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173"/>
                <a:stretch>
                  <a:fillRect/>
                </a:stretch>
              </p:blipFill>
              <p:spPr bwMode="auto">
                <a:xfrm>
                  <a:off x="362" y="2487"/>
                  <a:ext cx="5204" cy="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5" name="Picture 186" descr="yy">
                  <a:extLst>
                    <a:ext uri="{FF2B5EF4-FFF2-40B4-BE49-F238E27FC236}">
                      <a16:creationId xmlns:a16="http://schemas.microsoft.com/office/drawing/2014/main" id="{D69EA323-3A2B-44B7-B7C1-46244031B5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9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8615"/>
                <a:stretch>
                  <a:fillRect/>
                </a:stretch>
              </p:blipFill>
              <p:spPr bwMode="auto">
                <a:xfrm>
                  <a:off x="1814" y="2489"/>
                  <a:ext cx="3673" cy="4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6" name="Picture 187" descr="yy">
                  <a:extLst>
                    <a:ext uri="{FF2B5EF4-FFF2-40B4-BE49-F238E27FC236}">
                      <a16:creationId xmlns:a16="http://schemas.microsoft.com/office/drawing/2014/main" id="{F8E1C7B5-08D8-4E7D-9601-FF4E72DA2B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100000" contrast="100000"/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3519"/>
                <a:stretch>
                  <a:fillRect/>
                </a:stretch>
              </p:blipFill>
              <p:spPr bwMode="auto">
                <a:xfrm>
                  <a:off x="997" y="2506"/>
                  <a:ext cx="2699" cy="3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215" name="文字方塊 411">
            <a:extLst>
              <a:ext uri="{FF2B5EF4-FFF2-40B4-BE49-F238E27FC236}">
                <a16:creationId xmlns:a16="http://schemas.microsoft.com/office/drawing/2014/main" id="{C5E6A54D-6C4E-4E62-83CB-60A118F08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053" y="5133199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CN" altLang="en-US" sz="3600" b="1" dirty="0">
                <a:latin typeface="Microsoft JhengHei" panose="020B0604030504040204" charset="-120"/>
                <a:ea typeface="Microsoft JhengHei" panose="020B0604030504040204" charset="-120"/>
              </a:rPr>
              <a:t>附录</a:t>
            </a:r>
            <a:endParaRPr lang="zh-TW" altLang="en-US" sz="3600" b="1" dirty="0"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1A4A294-821C-4466-9F6E-6CB65A976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6372"/>
              </p:ext>
            </p:extLst>
          </p:nvPr>
        </p:nvGraphicFramePr>
        <p:xfrm>
          <a:off x="334434" y="765176"/>
          <a:ext cx="11523133" cy="5185726"/>
        </p:xfrm>
        <a:graphic>
          <a:graphicData uri="http://schemas.openxmlformats.org/drawingml/2006/table">
            <a:tbl>
              <a:tblPr/>
              <a:tblGrid>
                <a:gridCol w="2026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3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4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438">
                <a:tc gridSpan="5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專業技能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22">
                <a:tc gridSpan="5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專業技能的掌握程度評估等級分為五個等級如下所述。</a:t>
                      </a:r>
                      <a:b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</a:b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  一、指導團隊完成：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5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級，主導，把握方向，對具體事件負主要責任</a:t>
                      </a:r>
                      <a:b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</a:b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  二、指導他人完成：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4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級，主責，指導下一崗位層級人員完成具體工作</a:t>
                      </a:r>
                      <a:b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</a:b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  三、獨立完成：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3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級，執行，具體負責完成某項工作</a:t>
                      </a:r>
                      <a:b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</a:b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  四、輔助完成：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2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級，輔助執行，參與整體工作的某一部分</a:t>
                      </a:r>
                      <a:b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</a:b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  五、學習瞭解：</a:t>
                      </a: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1</a:t>
                      </a:r>
                      <a:r>
                        <a:rPr kumimoji="0" lang="zh-TW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微軟正黑體" panose="020B0604030504040204" pitchFamily="34" charset="-120"/>
                        </a:rPr>
                        <a:t>級，不參與實際工作，但能理解和讀懂已有工作結果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7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技能項目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技能標準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TW" altLang="en-US" sz="14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+mn-ea"/>
                        </a:rPr>
                        <a:t>職能庫標準行為事例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自我評估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行為事例說明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2.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可以輔助文件撰寫並參與部份的撰寫工作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撰写接口规格文件，修改服务云操作手册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2.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可以輔助詳細設計並參與部份的設計工作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理需求时，会与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PM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讨论需求场景，并确认规格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程式撰寫能力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3.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可以獨立完成程式撰寫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可以按照规格独立开发程序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軟體測試能力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3.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可以獨立完成測試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编写或修改接口之后，会进行测试，如果出现问题会马上修改并重新验证，直到结果正确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76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資料庫設計能力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2.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熟悉資料庫領域知識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,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可以寫複雜的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SQL 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級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会写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SQL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来取得需要的资料，或对数据库进行增删改查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642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2"/>
          <p:cNvSpPr txBox="1">
            <a:spLocks noChangeArrowheads="1"/>
          </p:cNvSpPr>
          <p:nvPr/>
        </p:nvSpPr>
        <p:spPr bwMode="auto">
          <a:xfrm>
            <a:off x="5120223" y="1259175"/>
            <a:ext cx="6629817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36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部门代号：</a:t>
            </a:r>
            <a:r>
              <a:rPr lang="en-US" altLang="zh-TW" sz="2400" b="1" dirty="0">
                <a:latin typeface="Microsoft JhengHei" panose="020B0604030504040204" charset="-120"/>
                <a:ea typeface="Microsoft JhengHei" panose="020B0604030504040204" charset="-120"/>
              </a:rPr>
              <a:t>BX0900</a:t>
            </a:r>
            <a:endParaRPr lang="zh-TW" altLang="en-US" sz="24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TW" altLang="en-US" sz="24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同仁姓名：</a:t>
            </a:r>
            <a:r>
              <a:rPr lang="zh-CN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郝剑婷</a:t>
            </a:r>
            <a:endParaRPr lang="zh-TW" altLang="en-US" sz="24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zh-TW" altLang="en-US" sz="24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现职位名称：</a:t>
            </a:r>
            <a:r>
              <a:rPr lang="zh-CN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开发</a:t>
            </a:r>
            <a:r>
              <a:rPr lang="en-US" altLang="zh-CN" sz="2400" b="1" dirty="0">
                <a:latin typeface="Microsoft JhengHei" panose="020B0604030504040204" charset="-120"/>
                <a:ea typeface="Microsoft JhengHei" panose="020B0604030504040204" charset="-120"/>
              </a:rPr>
              <a:t>_</a:t>
            </a:r>
            <a:r>
              <a:rPr lang="zh-CN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技术研发</a:t>
            </a:r>
            <a:r>
              <a:rPr lang="en-US" altLang="zh-CN" sz="2400" b="1" dirty="0">
                <a:latin typeface="Microsoft JhengHei" panose="020B0604030504040204" charset="-120"/>
                <a:ea typeface="Microsoft JhengHei" panose="020B0604030504040204" charset="-120"/>
              </a:rPr>
              <a:t>_</a:t>
            </a:r>
            <a:r>
              <a:rPr lang="zh-CN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初级工程师</a:t>
            </a:r>
            <a:endParaRPr lang="en-US" altLang="zh-CN" sz="24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现职年资：</a:t>
            </a:r>
            <a:r>
              <a:rPr lang="en-US" altLang="zh-CN" sz="2400" b="1" dirty="0">
                <a:latin typeface="Microsoft JhengHei" panose="020B0604030504040204" charset="-120"/>
                <a:ea typeface="Microsoft JhengHei" panose="020B0604030504040204" charset="-120"/>
              </a:rPr>
              <a:t>1.8</a:t>
            </a:r>
            <a:endParaRPr lang="zh-TW" altLang="en-US" sz="24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eaLnBrk="1" hangingPunct="1"/>
            <a:endParaRPr lang="zh-TW" altLang="en-US" sz="24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拟认证职位名称：</a:t>
            </a:r>
            <a:r>
              <a:rPr lang="zh-CN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开发</a:t>
            </a:r>
            <a:r>
              <a:rPr lang="en-US" altLang="zh-CN" sz="2400" b="1" dirty="0">
                <a:latin typeface="Microsoft JhengHei" panose="020B0604030504040204" charset="-120"/>
                <a:ea typeface="Microsoft JhengHei" panose="020B0604030504040204" charset="-120"/>
              </a:rPr>
              <a:t>_</a:t>
            </a:r>
            <a:r>
              <a:rPr lang="zh-CN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技术研发</a:t>
            </a:r>
            <a:r>
              <a:rPr lang="en-US" altLang="zh-CN" sz="2400" b="1" dirty="0">
                <a:latin typeface="Microsoft JhengHei" panose="020B0604030504040204" charset="-120"/>
                <a:ea typeface="Microsoft JhengHei" panose="020B0604030504040204" charset="-120"/>
              </a:rPr>
              <a:t>_</a:t>
            </a:r>
            <a:r>
              <a:rPr lang="zh-CN" altLang="en-US" sz="2400" b="1" dirty="0">
                <a:latin typeface="Microsoft JhengHei" panose="020B0604030504040204" charset="-120"/>
                <a:ea typeface="Microsoft JhengHei" panose="020B0604030504040204" charset="-120"/>
              </a:rPr>
              <a:t>中级工程师</a:t>
            </a:r>
            <a:endParaRPr lang="zh-TW" altLang="en-US" sz="2400" b="1" dirty="0"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pic>
        <p:nvPicPr>
          <p:cNvPr id="16" name="图片占位符 47">
            <a:extLst>
              <a:ext uri="{FF2B5EF4-FFF2-40B4-BE49-F238E27FC236}">
                <a16:creationId xmlns:a16="http://schemas.microsoft.com/office/drawing/2014/main" id="{EC985804-7155-4461-99B0-A3E4468DAD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166" r="18166"/>
          <a:stretch>
            <a:fillRect/>
          </a:stretch>
        </p:blipFill>
        <p:spPr>
          <a:xfrm>
            <a:off x="680094" y="2006681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0F64DBFA-F557-4B3E-BA00-354EDD667E52}"/>
              </a:ext>
            </a:extLst>
          </p:cNvPr>
          <p:cNvSpPr/>
          <p:nvPr/>
        </p:nvSpPr>
        <p:spPr>
          <a:xfrm>
            <a:off x="3605305" y="4196077"/>
            <a:ext cx="1161708" cy="116170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0913CEB-3363-45AB-9CF6-300EAAFB26B7}"/>
              </a:ext>
            </a:extLst>
          </p:cNvPr>
          <p:cNvSpPr/>
          <p:nvPr/>
        </p:nvSpPr>
        <p:spPr>
          <a:xfrm>
            <a:off x="3412780" y="5355346"/>
            <a:ext cx="385049" cy="3850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BFAC3D-F263-4402-96A7-682B26E409CC}"/>
              </a:ext>
            </a:extLst>
          </p:cNvPr>
          <p:cNvSpPr txBox="1"/>
          <p:nvPr/>
        </p:nvSpPr>
        <p:spPr>
          <a:xfrm>
            <a:off x="5120223" y="910719"/>
            <a:ext cx="2212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Microsoft JhengHei" panose="020B0604030504040204" charset="-120"/>
                <a:ea typeface="Microsoft JhengHei" panose="020B0604030504040204" charset="-120"/>
              </a:rPr>
              <a:t>个人资料</a:t>
            </a:r>
            <a:endParaRPr lang="en-US" altLang="zh-CN" sz="3600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CC65D2F-D8EA-4F15-AF52-B447BC0F0E6D}"/>
              </a:ext>
            </a:extLst>
          </p:cNvPr>
          <p:cNvGrpSpPr>
            <a:grpSpLocks/>
          </p:cNvGrpSpPr>
          <p:nvPr/>
        </p:nvGrpSpPr>
        <p:grpSpPr bwMode="auto">
          <a:xfrm>
            <a:off x="5388987" y="2452534"/>
            <a:ext cx="1171000" cy="1346970"/>
            <a:chOff x="-1" y="-1"/>
            <a:chExt cx="3157375" cy="3631225"/>
          </a:xfrm>
        </p:grpSpPr>
        <p:sp>
          <p:nvSpPr>
            <p:cNvPr id="5" name="ïṧḷïḓê-Freeform: Shape 40">
              <a:extLst>
                <a:ext uri="{FF2B5EF4-FFF2-40B4-BE49-F238E27FC236}">
                  <a16:creationId xmlns:a16="http://schemas.microsoft.com/office/drawing/2014/main" id="{D98DFB48-30F6-4838-9A88-D5FD858FF3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1" y="1127400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ṧḷïḓê-Freeform: Shape 41">
              <a:extLst>
                <a:ext uri="{FF2B5EF4-FFF2-40B4-BE49-F238E27FC236}">
                  <a16:creationId xmlns:a16="http://schemas.microsoft.com/office/drawing/2014/main" id="{A98620F0-17A2-4946-8C1D-34A5730815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79480" y="-1"/>
              <a:ext cx="1577894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$liḋe-Freeform: Shape 42">
              <a:extLst>
                <a:ext uri="{FF2B5EF4-FFF2-40B4-BE49-F238E27FC236}">
                  <a16:creationId xmlns:a16="http://schemas.microsoft.com/office/drawing/2014/main" id="{F3C82C6D-DF37-4A6E-9F11-03BD4E903147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579481" cy="27156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liḋe-Freeform: Shape 43">
              <a:extLst>
                <a:ext uri="{FF2B5EF4-FFF2-40B4-BE49-F238E27FC236}">
                  <a16:creationId xmlns:a16="http://schemas.microsoft.com/office/drawing/2014/main" id="{B96951A9-9514-4C7C-B671-406952E806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71464" y="1154213"/>
              <a:ext cx="1814108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" name="Group 3">
            <a:extLst>
              <a:ext uri="{FF2B5EF4-FFF2-40B4-BE49-F238E27FC236}">
                <a16:creationId xmlns:a16="http://schemas.microsoft.com/office/drawing/2014/main" id="{AD40BDB0-D1A8-450D-8CF0-6839066C1EAF}"/>
              </a:ext>
            </a:extLst>
          </p:cNvPr>
          <p:cNvGrpSpPr>
            <a:grpSpLocks/>
          </p:cNvGrpSpPr>
          <p:nvPr/>
        </p:nvGrpSpPr>
        <p:grpSpPr bwMode="auto">
          <a:xfrm>
            <a:off x="6608852" y="3290308"/>
            <a:ext cx="689707" cy="794208"/>
            <a:chOff x="-1" y="-1"/>
            <a:chExt cx="1860308" cy="2141949"/>
          </a:xfrm>
        </p:grpSpPr>
        <p:sp>
          <p:nvSpPr>
            <p:cNvPr id="10" name="i$liḋe-Freeform: Shape 36">
              <a:extLst>
                <a:ext uri="{FF2B5EF4-FFF2-40B4-BE49-F238E27FC236}">
                  <a16:creationId xmlns:a16="http://schemas.microsoft.com/office/drawing/2014/main" id="{139DC8C4-941B-4407-8C8A-DA12F6F12D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2284" y="665192"/>
              <a:ext cx="1071768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$liḋe-Freeform: Shape 37">
              <a:extLst>
                <a:ext uri="{FF2B5EF4-FFF2-40B4-BE49-F238E27FC236}">
                  <a16:creationId xmlns:a16="http://schemas.microsoft.com/office/drawing/2014/main" id="{7852B77E-FCE9-40EC-850A-DF3F67DF1AD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28168" y="-1"/>
              <a:ext cx="932139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$liḋe-Freeform: Shape 38">
              <a:extLst>
                <a:ext uri="{FF2B5EF4-FFF2-40B4-BE49-F238E27FC236}">
                  <a16:creationId xmlns:a16="http://schemas.microsoft.com/office/drawing/2014/main" id="{2E6A7880-442F-4C00-B4AB-93CB1503F06B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933727" cy="16036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$liḋe-Freeform: Shape 39">
              <a:extLst>
                <a:ext uri="{FF2B5EF4-FFF2-40B4-BE49-F238E27FC236}">
                  <a16:creationId xmlns:a16="http://schemas.microsoft.com/office/drawing/2014/main" id="{54FD71DA-7B15-4914-AE1B-9117121153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2283" y="677895"/>
              <a:ext cx="1071769" cy="1856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EB43ED1-14AB-46B3-B251-EB9BD3E7B705}"/>
              </a:ext>
            </a:extLst>
          </p:cNvPr>
          <p:cNvGrpSpPr>
            <a:grpSpLocks/>
          </p:cNvGrpSpPr>
          <p:nvPr/>
        </p:nvGrpSpPr>
        <p:grpSpPr bwMode="auto">
          <a:xfrm>
            <a:off x="6016582" y="3860795"/>
            <a:ext cx="911367" cy="1045305"/>
            <a:chOff x="-1" y="-1"/>
            <a:chExt cx="2457168" cy="2819447"/>
          </a:xfrm>
        </p:grpSpPr>
        <p:sp>
          <p:nvSpPr>
            <p:cNvPr id="15" name="i$liḋe-Freeform: Shape 32">
              <a:extLst>
                <a:ext uri="{FF2B5EF4-FFF2-40B4-BE49-F238E27FC236}">
                  <a16:creationId xmlns:a16="http://schemas.microsoft.com/office/drawing/2014/main" id="{2094630E-2DC0-4227-BC75-1BBF42BCFE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7173" y="877065"/>
              <a:ext cx="1410120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$liḋe-Freeform: Shape 33">
              <a:extLst>
                <a:ext uri="{FF2B5EF4-FFF2-40B4-BE49-F238E27FC236}">
                  <a16:creationId xmlns:a16="http://schemas.microsoft.com/office/drawing/2014/main" id="{00970AB0-9C0C-4B44-9379-20793B36DD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28583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$liḋe-Freeform: Shape 34">
              <a:extLst>
                <a:ext uri="{FF2B5EF4-FFF2-40B4-BE49-F238E27FC236}">
                  <a16:creationId xmlns:a16="http://schemas.microsoft.com/office/drawing/2014/main" id="{0D921395-7DAD-45EC-95BB-2E24656762CC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228584" cy="21135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$liḋe-Freeform: Shape 35">
              <a:extLst>
                <a:ext uri="{FF2B5EF4-FFF2-40B4-BE49-F238E27FC236}">
                  <a16:creationId xmlns:a16="http://schemas.microsoft.com/office/drawing/2014/main" id="{54AB697B-F4F5-44F4-B857-F9A1EFCDBC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379" y="891358"/>
              <a:ext cx="1411708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9" name="Group 5">
            <a:extLst>
              <a:ext uri="{FF2B5EF4-FFF2-40B4-BE49-F238E27FC236}">
                <a16:creationId xmlns:a16="http://schemas.microsoft.com/office/drawing/2014/main" id="{BFD81547-D2A9-4CFF-B257-72A9EE46CA65}"/>
              </a:ext>
            </a:extLst>
          </p:cNvPr>
          <p:cNvGrpSpPr>
            <a:grpSpLocks/>
          </p:cNvGrpSpPr>
          <p:nvPr/>
        </p:nvGrpSpPr>
        <p:grpSpPr bwMode="auto">
          <a:xfrm>
            <a:off x="6971515" y="3787203"/>
            <a:ext cx="1171000" cy="1343795"/>
            <a:chOff x="-1" y="-1"/>
            <a:chExt cx="3157375" cy="3622665"/>
          </a:xfrm>
        </p:grpSpPr>
        <p:sp>
          <p:nvSpPr>
            <p:cNvPr id="20" name="i$liḋe-Freeform: Shape 28">
              <a:extLst>
                <a:ext uri="{FF2B5EF4-FFF2-40B4-BE49-F238E27FC236}">
                  <a16:creationId xmlns:a16="http://schemas.microsoft.com/office/drawing/2014/main" id="{19AF05BF-59E7-4672-AA4B-0D4CDAE843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2" y="1127399"/>
              <a:ext cx="1814109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$liḋe-Freeform: Shape 29">
              <a:extLst>
                <a:ext uri="{FF2B5EF4-FFF2-40B4-BE49-F238E27FC236}">
                  <a16:creationId xmlns:a16="http://schemas.microsoft.com/office/drawing/2014/main" id="{13B21179-629F-47F9-9254-BC85E21E91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79480" y="-1"/>
              <a:ext cx="1577894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liḋe-Freeform: Shape 30">
              <a:extLst>
                <a:ext uri="{FF2B5EF4-FFF2-40B4-BE49-F238E27FC236}">
                  <a16:creationId xmlns:a16="http://schemas.microsoft.com/office/drawing/2014/main" id="{38A9AED5-B0DB-4C98-8109-AD63A734F889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-1" y="-1"/>
              <a:ext cx="1579481" cy="2715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$liḋe-Freeform: Shape 31">
              <a:extLst>
                <a:ext uri="{FF2B5EF4-FFF2-40B4-BE49-F238E27FC236}">
                  <a16:creationId xmlns:a16="http://schemas.microsoft.com/office/drawing/2014/main" id="{E61EFC14-ADF4-4930-87B7-F3532AD528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2901" y="1145652"/>
              <a:ext cx="1814110" cy="31399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600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rgbClr val="000000">
                <a:alpha val="245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0288F9E2-797A-417D-894E-D3F5981CA912}"/>
              </a:ext>
            </a:extLst>
          </p:cNvPr>
          <p:cNvGrpSpPr>
            <a:grpSpLocks/>
          </p:cNvGrpSpPr>
          <p:nvPr/>
        </p:nvGrpSpPr>
        <p:grpSpPr bwMode="auto">
          <a:xfrm>
            <a:off x="4975693" y="3370965"/>
            <a:ext cx="387680" cy="442877"/>
            <a:chOff x="0" y="-1"/>
            <a:chExt cx="1046344" cy="1194357"/>
          </a:xfrm>
        </p:grpSpPr>
        <p:sp>
          <p:nvSpPr>
            <p:cNvPr id="25" name="i$liḋe-Freeform: Shape 24">
              <a:extLst>
                <a:ext uri="{FF2B5EF4-FFF2-40B4-BE49-F238E27FC236}">
                  <a16:creationId xmlns:a16="http://schemas.microsoft.com/office/drawing/2014/main" id="{DE179B7B-EC60-493A-8A98-D9246EADFD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21054" y="369067"/>
              <a:ext cx="604235" cy="1046344"/>
            </a:xfrm>
            <a:custGeom>
              <a:avLst/>
              <a:gdLst>
                <a:gd name="T0" fmla="*/ 302117 w 21600"/>
                <a:gd name="T1" fmla="*/ 523172 h 21600"/>
                <a:gd name="T2" fmla="*/ 302117 w 21600"/>
                <a:gd name="T3" fmla="*/ 523172 h 21600"/>
                <a:gd name="T4" fmla="*/ 302117 w 21600"/>
                <a:gd name="T5" fmla="*/ 523172 h 21600"/>
                <a:gd name="T6" fmla="*/ 302117 w 21600"/>
                <a:gd name="T7" fmla="*/ 52317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599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$liḋe-Freeform: Shape 26">
              <a:extLst>
                <a:ext uri="{FF2B5EF4-FFF2-40B4-BE49-F238E27FC236}">
                  <a16:creationId xmlns:a16="http://schemas.microsoft.com/office/drawing/2014/main" id="{EDE78FD3-F713-4E28-B664-FFE4072E2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531" y="-1"/>
              <a:ext cx="525957" cy="904549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$liḋe-Freeform: Shape 27">
              <a:extLst>
                <a:ext uri="{FF2B5EF4-FFF2-40B4-BE49-F238E27FC236}">
                  <a16:creationId xmlns:a16="http://schemas.microsoft.com/office/drawing/2014/main" id="{2EA1C4D6-FEF9-435C-98AC-ABDF69DAD991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0" y="-1"/>
              <a:ext cx="525957" cy="904550"/>
            </a:xfrm>
            <a:custGeom>
              <a:avLst/>
              <a:gdLst>
                <a:gd name="T0" fmla="*/ 262979 w 21600"/>
                <a:gd name="T1" fmla="*/ 452275 h 21600"/>
                <a:gd name="T2" fmla="*/ 262979 w 21600"/>
                <a:gd name="T3" fmla="*/ 452275 h 21600"/>
                <a:gd name="T4" fmla="*/ 262979 w 21600"/>
                <a:gd name="T5" fmla="*/ 452275 h 21600"/>
                <a:gd name="T6" fmla="*/ 262979 w 21600"/>
                <a:gd name="T7" fmla="*/ 4522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B2524FCB-7403-439D-82B6-2BBC952CE415}"/>
              </a:ext>
            </a:extLst>
          </p:cNvPr>
          <p:cNvGrpSpPr>
            <a:grpSpLocks/>
          </p:cNvGrpSpPr>
          <p:nvPr/>
        </p:nvGrpSpPr>
        <p:grpSpPr bwMode="auto">
          <a:xfrm>
            <a:off x="4040777" y="2675077"/>
            <a:ext cx="911367" cy="1044126"/>
            <a:chOff x="-1" y="-1"/>
            <a:chExt cx="2457168" cy="2814684"/>
          </a:xfrm>
        </p:grpSpPr>
        <p:sp>
          <p:nvSpPr>
            <p:cNvPr id="29" name="i$liḋe-Freeform: Shape 20">
              <a:extLst>
                <a:ext uri="{FF2B5EF4-FFF2-40B4-BE49-F238E27FC236}">
                  <a16:creationId xmlns:a16="http://schemas.microsoft.com/office/drawing/2014/main" id="{1641226A-5110-4725-9CBB-8559E05AF9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776" y="876677"/>
              <a:ext cx="1410914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$liḋe-Freeform: Shape 21">
              <a:extLst>
                <a:ext uri="{FF2B5EF4-FFF2-40B4-BE49-F238E27FC236}">
                  <a16:creationId xmlns:a16="http://schemas.microsoft.com/office/drawing/2014/main" id="{497D0D63-978B-49E6-AC28-7AE377DC20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28583" y="-1"/>
              <a:ext cx="1228584" cy="21124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$liḋe-Freeform: Shape 22">
              <a:extLst>
                <a:ext uri="{FF2B5EF4-FFF2-40B4-BE49-F238E27FC236}">
                  <a16:creationId xmlns:a16="http://schemas.microsoft.com/office/drawing/2014/main" id="{DBF100E1-7572-4F75-B53C-157FB66419C0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8559" y="-1"/>
              <a:ext cx="1228585" cy="21124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600"/>
                  </a:moveTo>
                  <a:cubicBezTo>
                    <a:pt x="21599" y="21599"/>
                    <a:pt x="21585" y="7227"/>
                    <a:pt x="21585" y="7227"/>
                  </a:cubicBezTo>
                  <a:lnTo>
                    <a:pt x="0" y="0"/>
                  </a:lnTo>
                  <a:lnTo>
                    <a:pt x="22" y="14369"/>
                  </a:lnTo>
                  <a:lnTo>
                    <a:pt x="21599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$liḋe-Freeform: Shape 23">
              <a:extLst>
                <a:ext uri="{FF2B5EF4-FFF2-40B4-BE49-F238E27FC236}">
                  <a16:creationId xmlns:a16="http://schemas.microsoft.com/office/drawing/2014/main" id="{B2097790-5CD5-498A-9FE7-A28FD186EC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6776" y="886993"/>
              <a:ext cx="1410913" cy="244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61" y="0"/>
                  </a:moveTo>
                  <a:cubicBezTo>
                    <a:pt x="10761" y="0"/>
                    <a:pt x="0" y="10758"/>
                    <a:pt x="0" y="10758"/>
                  </a:cubicBezTo>
                  <a:lnTo>
                    <a:pt x="10846" y="21600"/>
                  </a:lnTo>
                  <a:lnTo>
                    <a:pt x="21599" y="10841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tx1">
                <a:alpha val="2453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E2E86F31-CD53-4AE6-8E62-15399D62B562}"/>
              </a:ext>
            </a:extLst>
          </p:cNvPr>
          <p:cNvSpPr/>
          <p:nvPr/>
        </p:nvSpPr>
        <p:spPr>
          <a:xfrm>
            <a:off x="7125764" y="2162336"/>
            <a:ext cx="2970025" cy="39401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服务云中报表部分的开发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B2E3144-120E-4E97-890E-C7025DA3E91E}"/>
              </a:ext>
            </a:extLst>
          </p:cNvPr>
          <p:cNvSpPr/>
          <p:nvPr/>
        </p:nvSpPr>
        <p:spPr>
          <a:xfrm>
            <a:off x="1340260" y="2911366"/>
            <a:ext cx="2050552" cy="72641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服务云使用过程中的问题咨询窗口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5206979-47A9-43E2-B114-8AF2099007B5}"/>
              </a:ext>
            </a:extLst>
          </p:cNvPr>
          <p:cNvSpPr/>
          <p:nvPr/>
        </p:nvSpPr>
        <p:spPr>
          <a:xfrm>
            <a:off x="3080269" y="4649413"/>
            <a:ext cx="3015731" cy="39401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服务云中的部分后端开发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95AFFA23-35E2-429F-AFE8-B248074DA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/>
          <a:p>
            <a:r>
              <a:rPr lang="zh-CN" altLang="en-US" dirty="0"/>
              <a:t>主要工作内容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63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647700"/>
            <a:ext cx="10515600" cy="1042988"/>
          </a:xfrm>
        </p:spPr>
        <p:txBody>
          <a:bodyPr anchor="t"/>
          <a:lstStyle/>
          <a:p>
            <a:pPr algn="ctr" eaLnBrk="1" hangingPunct="1"/>
            <a:r>
              <a:rPr lang="zh-TW" altLang="en-US" dirty="0">
                <a:latin typeface="Microsoft JhengHei" panose="020B0604030504040204" charset="-120"/>
                <a:ea typeface="Microsoft JhengHei" panose="020B0604030504040204" charset="-120"/>
              </a:rPr>
              <a:t>重点工作</a:t>
            </a:r>
            <a:r>
              <a:rPr lang="en-US" altLang="zh-TW" dirty="0">
                <a:latin typeface="Microsoft JhengHei" panose="020B0604030504040204" charset="-120"/>
                <a:ea typeface="Microsoft JhengHei" panose="020B0604030504040204" charset="-120"/>
              </a:rPr>
              <a:t>(</a:t>
            </a:r>
            <a:r>
              <a:rPr lang="zh-TW" altLang="en-US" dirty="0">
                <a:latin typeface="Microsoft JhengHei" panose="020B0604030504040204" charset="-120"/>
                <a:ea typeface="Microsoft JhengHei" panose="020B0604030504040204" charset="-120"/>
              </a:rPr>
              <a:t>专案</a:t>
            </a:r>
            <a:r>
              <a:rPr lang="en-US" altLang="zh-TW" dirty="0">
                <a:latin typeface="Microsoft JhengHei" panose="020B0604030504040204" charset="-120"/>
                <a:ea typeface="Microsoft JhengHei" panose="020B0604030504040204" charset="-120"/>
              </a:rPr>
              <a:t>)</a:t>
            </a:r>
            <a:r>
              <a:rPr lang="zh-TW" altLang="en-US" dirty="0">
                <a:latin typeface="Microsoft JhengHei" panose="020B0604030504040204" charset="-120"/>
                <a:ea typeface="Microsoft JhengHei" panose="020B0604030504040204" charset="-120"/>
              </a:rPr>
              <a:t>项目呈现</a:t>
            </a:r>
            <a:endParaRPr lang="zh-TW" altLang="en-US" sz="2800" dirty="0"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grpSp>
        <p:nvGrpSpPr>
          <p:cNvPr id="3" name="Group 1"/>
          <p:cNvGrpSpPr/>
          <p:nvPr/>
        </p:nvGrpSpPr>
        <p:grpSpPr>
          <a:xfrm>
            <a:off x="4081559" y="4207873"/>
            <a:ext cx="3743325" cy="2908536"/>
            <a:chOff x="4239546" y="3425931"/>
            <a:chExt cx="3743325" cy="2908536"/>
          </a:xfrm>
        </p:grpSpPr>
        <p:grpSp>
          <p:nvGrpSpPr>
            <p:cNvPr id="4" name="Group 36"/>
            <p:cNvGrpSpPr/>
            <p:nvPr/>
          </p:nvGrpSpPr>
          <p:grpSpPr>
            <a:xfrm>
              <a:off x="4239546" y="5018827"/>
              <a:ext cx="3743325" cy="1315640"/>
              <a:chOff x="3597275" y="4287838"/>
              <a:chExt cx="4991100" cy="175418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Freeform 5"/>
              <p:cNvSpPr/>
              <p:nvPr/>
            </p:nvSpPr>
            <p:spPr bwMode="auto">
              <a:xfrm>
                <a:off x="3635375" y="4692545"/>
                <a:ext cx="4897120" cy="948267"/>
              </a:xfrm>
              <a:custGeom>
                <a:avLst/>
                <a:gdLst>
                  <a:gd name="T0" fmla="*/ 0 w 1766"/>
                  <a:gd name="T1" fmla="*/ 504 h 539"/>
                  <a:gd name="T2" fmla="*/ 0 w 1766"/>
                  <a:gd name="T3" fmla="*/ 506 h 539"/>
                  <a:gd name="T4" fmla="*/ 0 w 1766"/>
                  <a:gd name="T5" fmla="*/ 506 h 539"/>
                  <a:gd name="T6" fmla="*/ 0 w 1766"/>
                  <a:gd name="T7" fmla="*/ 506 h 539"/>
                  <a:gd name="T8" fmla="*/ 110 w 1766"/>
                  <a:gd name="T9" fmla="*/ 539 h 539"/>
                  <a:gd name="T10" fmla="*/ 1696 w 1766"/>
                  <a:gd name="T11" fmla="*/ 538 h 539"/>
                  <a:gd name="T12" fmla="*/ 1763 w 1766"/>
                  <a:gd name="T13" fmla="*/ 512 h 539"/>
                  <a:gd name="T14" fmla="*/ 1766 w 1766"/>
                  <a:gd name="T15" fmla="*/ 469 h 539"/>
                  <a:gd name="T16" fmla="*/ 1766 w 1766"/>
                  <a:gd name="T17" fmla="*/ 469 h 539"/>
                  <a:gd name="T18" fmla="*/ 1724 w 1766"/>
                  <a:gd name="T19" fmla="*/ 424 h 539"/>
                  <a:gd name="T20" fmla="*/ 1271 w 1766"/>
                  <a:gd name="T21" fmla="*/ 37 h 539"/>
                  <a:gd name="T22" fmla="*/ 1178 w 1766"/>
                  <a:gd name="T23" fmla="*/ 0 h 539"/>
                  <a:gd name="T24" fmla="*/ 546 w 1766"/>
                  <a:gd name="T25" fmla="*/ 0 h 539"/>
                  <a:gd name="T26" fmla="*/ 467 w 1766"/>
                  <a:gd name="T27" fmla="*/ 30 h 539"/>
                  <a:gd name="T28" fmla="*/ 44 w 1766"/>
                  <a:gd name="T29" fmla="*/ 422 h 539"/>
                  <a:gd name="T30" fmla="*/ 3 w 1766"/>
                  <a:gd name="T31" fmla="*/ 465 h 539"/>
                  <a:gd name="T32" fmla="*/ 3 w 1766"/>
                  <a:gd name="T33" fmla="*/ 465 h 539"/>
                  <a:gd name="T34" fmla="*/ 0 w 1766"/>
                  <a:gd name="T35" fmla="*/ 504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6" h="539">
                    <a:moveTo>
                      <a:pt x="0" y="504"/>
                    </a:moveTo>
                    <a:cubicBezTo>
                      <a:pt x="0" y="504"/>
                      <a:pt x="0" y="505"/>
                      <a:pt x="0" y="506"/>
                    </a:cubicBezTo>
                    <a:cubicBezTo>
                      <a:pt x="0" y="506"/>
                      <a:pt x="0" y="506"/>
                      <a:pt x="0" y="506"/>
                    </a:cubicBezTo>
                    <a:cubicBezTo>
                      <a:pt x="0" y="506"/>
                      <a:pt x="0" y="506"/>
                      <a:pt x="0" y="506"/>
                    </a:cubicBezTo>
                    <a:cubicBezTo>
                      <a:pt x="0" y="526"/>
                      <a:pt x="26" y="539"/>
                      <a:pt x="110" y="539"/>
                    </a:cubicBezTo>
                    <a:cubicBezTo>
                      <a:pt x="1696" y="538"/>
                      <a:pt x="1696" y="538"/>
                      <a:pt x="1696" y="538"/>
                    </a:cubicBezTo>
                    <a:cubicBezTo>
                      <a:pt x="1747" y="538"/>
                      <a:pt x="1764" y="528"/>
                      <a:pt x="1763" y="512"/>
                    </a:cubicBezTo>
                    <a:cubicBezTo>
                      <a:pt x="1766" y="469"/>
                      <a:pt x="1766" y="469"/>
                      <a:pt x="1766" y="469"/>
                    </a:cubicBezTo>
                    <a:cubicBezTo>
                      <a:pt x="1766" y="469"/>
                      <a:pt x="1766" y="469"/>
                      <a:pt x="1766" y="469"/>
                    </a:cubicBezTo>
                    <a:cubicBezTo>
                      <a:pt x="1763" y="457"/>
                      <a:pt x="1739" y="442"/>
                      <a:pt x="1724" y="424"/>
                    </a:cubicBezTo>
                    <a:cubicBezTo>
                      <a:pt x="1271" y="37"/>
                      <a:pt x="1271" y="37"/>
                      <a:pt x="1271" y="37"/>
                    </a:cubicBezTo>
                    <a:cubicBezTo>
                      <a:pt x="1249" y="18"/>
                      <a:pt x="1235" y="0"/>
                      <a:pt x="1178" y="0"/>
                    </a:cubicBezTo>
                    <a:cubicBezTo>
                      <a:pt x="546" y="0"/>
                      <a:pt x="546" y="0"/>
                      <a:pt x="546" y="0"/>
                    </a:cubicBezTo>
                    <a:cubicBezTo>
                      <a:pt x="501" y="0"/>
                      <a:pt x="485" y="8"/>
                      <a:pt x="467" y="30"/>
                    </a:cubicBezTo>
                    <a:cubicBezTo>
                      <a:pt x="44" y="422"/>
                      <a:pt x="44" y="422"/>
                      <a:pt x="44" y="422"/>
                    </a:cubicBezTo>
                    <a:cubicBezTo>
                      <a:pt x="33" y="433"/>
                      <a:pt x="10" y="452"/>
                      <a:pt x="3" y="465"/>
                    </a:cubicBezTo>
                    <a:cubicBezTo>
                      <a:pt x="3" y="465"/>
                      <a:pt x="3" y="465"/>
                      <a:pt x="3" y="465"/>
                    </a:cubicBezTo>
                    <a:lnTo>
                      <a:pt x="0" y="50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 kern="0">
                  <a:solidFill>
                    <a:srgbClr val="5C5C5C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22" name="Freeform 6"/>
              <p:cNvSpPr/>
              <p:nvPr/>
            </p:nvSpPr>
            <p:spPr bwMode="auto">
              <a:xfrm>
                <a:off x="3597275" y="4287838"/>
                <a:ext cx="4991100" cy="1133687"/>
              </a:xfrm>
              <a:custGeom>
                <a:avLst/>
                <a:gdLst>
                  <a:gd name="T0" fmla="*/ 1202 w 1800"/>
                  <a:gd name="T1" fmla="*/ 0 h 645"/>
                  <a:gd name="T2" fmla="*/ 570 w 1800"/>
                  <a:gd name="T3" fmla="*/ 0 h 645"/>
                  <a:gd name="T4" fmla="*/ 491 w 1800"/>
                  <a:gd name="T5" fmla="*/ 30 h 645"/>
                  <a:gd name="T6" fmla="*/ 34 w 1800"/>
                  <a:gd name="T7" fmla="*/ 578 h 645"/>
                  <a:gd name="T8" fmla="*/ 126 w 1800"/>
                  <a:gd name="T9" fmla="*/ 645 h 645"/>
                  <a:gd name="T10" fmla="*/ 1712 w 1800"/>
                  <a:gd name="T11" fmla="*/ 644 h 645"/>
                  <a:gd name="T12" fmla="*/ 1757 w 1800"/>
                  <a:gd name="T13" fmla="*/ 577 h 645"/>
                  <a:gd name="T14" fmla="*/ 1295 w 1800"/>
                  <a:gd name="T15" fmla="*/ 37 h 645"/>
                  <a:gd name="T16" fmla="*/ 1202 w 1800"/>
                  <a:gd name="T17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00" h="645">
                    <a:moveTo>
                      <a:pt x="1202" y="0"/>
                    </a:moveTo>
                    <a:cubicBezTo>
                      <a:pt x="570" y="0"/>
                      <a:pt x="570" y="0"/>
                      <a:pt x="570" y="0"/>
                    </a:cubicBezTo>
                    <a:cubicBezTo>
                      <a:pt x="525" y="0"/>
                      <a:pt x="509" y="8"/>
                      <a:pt x="491" y="30"/>
                    </a:cubicBezTo>
                    <a:cubicBezTo>
                      <a:pt x="34" y="578"/>
                      <a:pt x="34" y="578"/>
                      <a:pt x="34" y="578"/>
                    </a:cubicBezTo>
                    <a:cubicBezTo>
                      <a:pt x="4" y="614"/>
                      <a:pt x="0" y="645"/>
                      <a:pt x="126" y="645"/>
                    </a:cubicBezTo>
                    <a:cubicBezTo>
                      <a:pt x="1712" y="644"/>
                      <a:pt x="1712" y="644"/>
                      <a:pt x="1712" y="644"/>
                    </a:cubicBezTo>
                    <a:cubicBezTo>
                      <a:pt x="1800" y="644"/>
                      <a:pt x="1788" y="613"/>
                      <a:pt x="1757" y="577"/>
                    </a:cubicBezTo>
                    <a:cubicBezTo>
                      <a:pt x="1295" y="37"/>
                      <a:pt x="1295" y="37"/>
                      <a:pt x="1295" y="37"/>
                    </a:cubicBezTo>
                    <a:cubicBezTo>
                      <a:pt x="1276" y="15"/>
                      <a:pt x="1259" y="0"/>
                      <a:pt x="1202" y="0"/>
                    </a:cubicBezTo>
                    <a:close/>
                  </a:path>
                </a:pathLst>
              </a:custGeom>
              <a:solidFill>
                <a:srgbClr val="5C5C5C">
                  <a:lumMod val="65000"/>
                  <a:lumOff val="3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 kern="0">
                  <a:solidFill>
                    <a:srgbClr val="5C5C5C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23" name="Freeform 7"/>
              <p:cNvSpPr/>
              <p:nvPr/>
            </p:nvSpPr>
            <p:spPr bwMode="auto">
              <a:xfrm>
                <a:off x="3909695" y="4381818"/>
                <a:ext cx="4352713" cy="971127"/>
              </a:xfrm>
              <a:custGeom>
                <a:avLst/>
                <a:gdLst>
                  <a:gd name="T0" fmla="*/ 0 w 2742"/>
                  <a:gd name="T1" fmla="*/ 967 h 967"/>
                  <a:gd name="T2" fmla="*/ 2742 w 2742"/>
                  <a:gd name="T3" fmla="*/ 963 h 967"/>
                  <a:gd name="T4" fmla="*/ 1998 w 2742"/>
                  <a:gd name="T5" fmla="*/ 0 h 967"/>
                  <a:gd name="T6" fmla="*/ 728 w 2742"/>
                  <a:gd name="T7" fmla="*/ 2 h 967"/>
                  <a:gd name="T8" fmla="*/ 0 w 2742"/>
                  <a:gd name="T9" fmla="*/ 967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2" h="967">
                    <a:moveTo>
                      <a:pt x="0" y="967"/>
                    </a:moveTo>
                    <a:lnTo>
                      <a:pt x="2742" y="963"/>
                    </a:lnTo>
                    <a:lnTo>
                      <a:pt x="1998" y="0"/>
                    </a:lnTo>
                    <a:lnTo>
                      <a:pt x="728" y="2"/>
                    </a:lnTo>
                    <a:lnTo>
                      <a:pt x="0" y="967"/>
                    </a:lnTo>
                    <a:close/>
                  </a:path>
                </a:pathLst>
              </a:custGeom>
              <a:solidFill>
                <a:sysClr val="window" lastClr="FFFFFF">
                  <a:lumMod val="5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 kern="0">
                  <a:solidFill>
                    <a:srgbClr val="5C5C5C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24" name="Freeform 8"/>
              <p:cNvSpPr/>
              <p:nvPr/>
            </p:nvSpPr>
            <p:spPr bwMode="auto">
              <a:xfrm>
                <a:off x="5684838" y="4321175"/>
                <a:ext cx="757238" cy="26987"/>
              </a:xfrm>
              <a:custGeom>
                <a:avLst/>
                <a:gdLst>
                  <a:gd name="T0" fmla="*/ 259 w 273"/>
                  <a:gd name="T1" fmla="*/ 0 h 10"/>
                  <a:gd name="T2" fmla="*/ 136 w 273"/>
                  <a:gd name="T3" fmla="*/ 1 h 10"/>
                  <a:gd name="T4" fmla="*/ 14 w 273"/>
                  <a:gd name="T5" fmla="*/ 1 h 10"/>
                  <a:gd name="T6" fmla="*/ 0 w 273"/>
                  <a:gd name="T7" fmla="*/ 6 h 10"/>
                  <a:gd name="T8" fmla="*/ 0 w 273"/>
                  <a:gd name="T9" fmla="*/ 6 h 10"/>
                  <a:gd name="T10" fmla="*/ 11 w 273"/>
                  <a:gd name="T11" fmla="*/ 10 h 10"/>
                  <a:gd name="T12" fmla="*/ 136 w 273"/>
                  <a:gd name="T13" fmla="*/ 10 h 10"/>
                  <a:gd name="T14" fmla="*/ 261 w 273"/>
                  <a:gd name="T15" fmla="*/ 10 h 10"/>
                  <a:gd name="T16" fmla="*/ 272 w 273"/>
                  <a:gd name="T17" fmla="*/ 5 h 10"/>
                  <a:gd name="T18" fmla="*/ 272 w 273"/>
                  <a:gd name="T19" fmla="*/ 5 h 10"/>
                  <a:gd name="T20" fmla="*/ 259 w 273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3" h="10">
                    <a:moveTo>
                      <a:pt x="259" y="0"/>
                    </a:moveTo>
                    <a:cubicBezTo>
                      <a:pt x="218" y="0"/>
                      <a:pt x="177" y="1"/>
                      <a:pt x="136" y="1"/>
                    </a:cubicBezTo>
                    <a:cubicBezTo>
                      <a:pt x="95" y="1"/>
                      <a:pt x="54" y="1"/>
                      <a:pt x="14" y="1"/>
                    </a:cubicBezTo>
                    <a:cubicBezTo>
                      <a:pt x="7" y="1"/>
                      <a:pt x="1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4" y="10"/>
                      <a:pt x="11" y="10"/>
                    </a:cubicBezTo>
                    <a:cubicBezTo>
                      <a:pt x="53" y="10"/>
                      <a:pt x="95" y="10"/>
                      <a:pt x="136" y="10"/>
                    </a:cubicBezTo>
                    <a:cubicBezTo>
                      <a:pt x="178" y="10"/>
                      <a:pt x="219" y="10"/>
                      <a:pt x="261" y="10"/>
                    </a:cubicBezTo>
                    <a:cubicBezTo>
                      <a:pt x="268" y="10"/>
                      <a:pt x="273" y="8"/>
                      <a:pt x="272" y="5"/>
                    </a:cubicBezTo>
                    <a:cubicBezTo>
                      <a:pt x="272" y="5"/>
                      <a:pt x="272" y="5"/>
                      <a:pt x="272" y="5"/>
                    </a:cubicBezTo>
                    <a:cubicBezTo>
                      <a:pt x="272" y="3"/>
                      <a:pt x="265" y="0"/>
                      <a:pt x="2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 kern="0">
                  <a:solidFill>
                    <a:srgbClr val="5C5C5C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25" name="Freeform 9"/>
              <p:cNvSpPr>
                <a:spLocks noEditPoints="1"/>
              </p:cNvSpPr>
              <p:nvPr/>
            </p:nvSpPr>
            <p:spPr bwMode="auto">
              <a:xfrm>
                <a:off x="5830888" y="5949950"/>
                <a:ext cx="504825" cy="92075"/>
              </a:xfrm>
              <a:custGeom>
                <a:avLst/>
                <a:gdLst>
                  <a:gd name="T0" fmla="*/ 91 w 182"/>
                  <a:gd name="T1" fmla="*/ 6 h 33"/>
                  <a:gd name="T2" fmla="*/ 119 w 182"/>
                  <a:gd name="T3" fmla="*/ 17 h 33"/>
                  <a:gd name="T4" fmla="*/ 119 w 182"/>
                  <a:gd name="T5" fmla="*/ 29 h 33"/>
                  <a:gd name="T6" fmla="*/ 99 w 182"/>
                  <a:gd name="T7" fmla="*/ 29 h 33"/>
                  <a:gd name="T8" fmla="*/ 99 w 182"/>
                  <a:gd name="T9" fmla="*/ 24 h 33"/>
                  <a:gd name="T10" fmla="*/ 90 w 182"/>
                  <a:gd name="T11" fmla="*/ 21 h 33"/>
                  <a:gd name="T12" fmla="*/ 90 w 182"/>
                  <a:gd name="T13" fmla="*/ 21 h 33"/>
                  <a:gd name="T14" fmla="*/ 90 w 182"/>
                  <a:gd name="T15" fmla="*/ 33 h 33"/>
                  <a:gd name="T16" fmla="*/ 91 w 182"/>
                  <a:gd name="T17" fmla="*/ 33 h 33"/>
                  <a:gd name="T18" fmla="*/ 181 w 182"/>
                  <a:gd name="T19" fmla="*/ 16 h 33"/>
                  <a:gd name="T20" fmla="*/ 90 w 182"/>
                  <a:gd name="T21" fmla="*/ 0 h 33"/>
                  <a:gd name="T22" fmla="*/ 90 w 182"/>
                  <a:gd name="T23" fmla="*/ 2 h 33"/>
                  <a:gd name="T24" fmla="*/ 92 w 182"/>
                  <a:gd name="T25" fmla="*/ 2 h 33"/>
                  <a:gd name="T26" fmla="*/ 130 w 182"/>
                  <a:gd name="T27" fmla="*/ 17 h 33"/>
                  <a:gd name="T28" fmla="*/ 126 w 182"/>
                  <a:gd name="T29" fmla="*/ 18 h 33"/>
                  <a:gd name="T30" fmla="*/ 91 w 182"/>
                  <a:gd name="T31" fmla="*/ 5 h 33"/>
                  <a:gd name="T32" fmla="*/ 90 w 182"/>
                  <a:gd name="T33" fmla="*/ 5 h 33"/>
                  <a:gd name="T34" fmla="*/ 90 w 182"/>
                  <a:gd name="T35" fmla="*/ 7 h 33"/>
                  <a:gd name="T36" fmla="*/ 91 w 182"/>
                  <a:gd name="T37" fmla="*/ 6 h 33"/>
                  <a:gd name="T38" fmla="*/ 90 w 182"/>
                  <a:gd name="T39" fmla="*/ 21 h 33"/>
                  <a:gd name="T40" fmla="*/ 82 w 182"/>
                  <a:gd name="T41" fmla="*/ 24 h 33"/>
                  <a:gd name="T42" fmla="*/ 81 w 182"/>
                  <a:gd name="T43" fmla="*/ 29 h 33"/>
                  <a:gd name="T44" fmla="*/ 61 w 182"/>
                  <a:gd name="T45" fmla="*/ 29 h 33"/>
                  <a:gd name="T46" fmla="*/ 62 w 182"/>
                  <a:gd name="T47" fmla="*/ 17 h 33"/>
                  <a:gd name="T48" fmla="*/ 90 w 182"/>
                  <a:gd name="T49" fmla="*/ 7 h 33"/>
                  <a:gd name="T50" fmla="*/ 90 w 182"/>
                  <a:gd name="T51" fmla="*/ 5 h 33"/>
                  <a:gd name="T52" fmla="*/ 55 w 182"/>
                  <a:gd name="T53" fmla="*/ 18 h 33"/>
                  <a:gd name="T54" fmla="*/ 51 w 182"/>
                  <a:gd name="T55" fmla="*/ 17 h 33"/>
                  <a:gd name="T56" fmla="*/ 68 w 182"/>
                  <a:gd name="T57" fmla="*/ 10 h 33"/>
                  <a:gd name="T58" fmla="*/ 69 w 182"/>
                  <a:gd name="T59" fmla="*/ 3 h 33"/>
                  <a:gd name="T60" fmla="*/ 77 w 182"/>
                  <a:gd name="T61" fmla="*/ 3 h 33"/>
                  <a:gd name="T62" fmla="*/ 77 w 182"/>
                  <a:gd name="T63" fmla="*/ 7 h 33"/>
                  <a:gd name="T64" fmla="*/ 90 w 182"/>
                  <a:gd name="T65" fmla="*/ 2 h 33"/>
                  <a:gd name="T66" fmla="*/ 90 w 182"/>
                  <a:gd name="T67" fmla="*/ 0 h 33"/>
                  <a:gd name="T68" fmla="*/ 90 w 182"/>
                  <a:gd name="T69" fmla="*/ 0 h 33"/>
                  <a:gd name="T70" fmla="*/ 1 w 182"/>
                  <a:gd name="T71" fmla="*/ 16 h 33"/>
                  <a:gd name="T72" fmla="*/ 90 w 182"/>
                  <a:gd name="T73" fmla="*/ 33 h 33"/>
                  <a:gd name="T74" fmla="*/ 90 w 182"/>
                  <a:gd name="T75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33">
                    <a:moveTo>
                      <a:pt x="91" y="6"/>
                    </a:move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29"/>
                      <a:pt x="119" y="29"/>
                      <a:pt x="119" y="29"/>
                    </a:cubicBezTo>
                    <a:cubicBezTo>
                      <a:pt x="99" y="29"/>
                      <a:pt x="99" y="29"/>
                      <a:pt x="99" y="29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2"/>
                      <a:pt x="95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142" y="33"/>
                      <a:pt x="182" y="25"/>
                      <a:pt x="181" y="16"/>
                    </a:cubicBezTo>
                    <a:cubicBezTo>
                      <a:pt x="180" y="7"/>
                      <a:pt x="139" y="0"/>
                      <a:pt x="90" y="0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0" y="7"/>
                      <a:pt x="90" y="7"/>
                      <a:pt x="90" y="7"/>
                    </a:cubicBezTo>
                    <a:lnTo>
                      <a:pt x="91" y="6"/>
                    </a:lnTo>
                    <a:close/>
                    <a:moveTo>
                      <a:pt x="90" y="21"/>
                    </a:moveTo>
                    <a:cubicBezTo>
                      <a:pt x="86" y="21"/>
                      <a:pt x="82" y="22"/>
                      <a:pt x="82" y="24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1" y="0"/>
                      <a:pt x="1" y="7"/>
                      <a:pt x="1" y="16"/>
                    </a:cubicBezTo>
                    <a:cubicBezTo>
                      <a:pt x="0" y="25"/>
                      <a:pt x="40" y="33"/>
                      <a:pt x="90" y="33"/>
                    </a:cubicBezTo>
                    <a:lnTo>
                      <a:pt x="90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 kern="0">
                  <a:solidFill>
                    <a:srgbClr val="5C5C5C"/>
                  </a:solidFill>
                  <a:latin typeface="Calibri" panose="020F0502020204030204"/>
                  <a:ea typeface="+mn-ea"/>
                </a:endParaRPr>
              </a:p>
            </p:txBody>
          </p:sp>
        </p:grpSp>
        <p:sp>
          <p:nvSpPr>
            <p:cNvPr id="5" name="Freeform 18"/>
            <p:cNvSpPr>
              <a:spLocks noEditPoints="1"/>
            </p:cNvSpPr>
            <p:nvPr/>
          </p:nvSpPr>
          <p:spPr bwMode="auto">
            <a:xfrm>
              <a:off x="6749357" y="3760496"/>
              <a:ext cx="277416" cy="264319"/>
            </a:xfrm>
            <a:custGeom>
              <a:avLst/>
              <a:gdLst>
                <a:gd name="T0" fmla="*/ 145 w 164"/>
                <a:gd name="T1" fmla="*/ 34 h 156"/>
                <a:gd name="T2" fmla="*/ 147 w 164"/>
                <a:gd name="T3" fmla="*/ 100 h 156"/>
                <a:gd name="T4" fmla="*/ 144 w 164"/>
                <a:gd name="T5" fmla="*/ 103 h 156"/>
                <a:gd name="T6" fmla="*/ 135 w 164"/>
                <a:gd name="T7" fmla="*/ 101 h 156"/>
                <a:gd name="T8" fmla="*/ 117 w 164"/>
                <a:gd name="T9" fmla="*/ 108 h 156"/>
                <a:gd name="T10" fmla="*/ 117 w 164"/>
                <a:gd name="T11" fmla="*/ 143 h 156"/>
                <a:gd name="T12" fmla="*/ 135 w 164"/>
                <a:gd name="T13" fmla="*/ 151 h 156"/>
                <a:gd name="T14" fmla="*/ 160 w 164"/>
                <a:gd name="T15" fmla="*/ 126 h 156"/>
                <a:gd name="T16" fmla="*/ 160 w 164"/>
                <a:gd name="T17" fmla="*/ 37 h 156"/>
                <a:gd name="T18" fmla="*/ 145 w 164"/>
                <a:gd name="T19" fmla="*/ 5 h 156"/>
                <a:gd name="T20" fmla="*/ 82 w 164"/>
                <a:gd name="T21" fmla="*/ 0 h 156"/>
                <a:gd name="T22" fmla="*/ 162 w 164"/>
                <a:gd name="T23" fmla="*/ 0 h 156"/>
                <a:gd name="T24" fmla="*/ 164 w 164"/>
                <a:gd name="T25" fmla="*/ 37 h 156"/>
                <a:gd name="T26" fmla="*/ 164 w 164"/>
                <a:gd name="T27" fmla="*/ 126 h 156"/>
                <a:gd name="T28" fmla="*/ 156 w 164"/>
                <a:gd name="T29" fmla="*/ 147 h 156"/>
                <a:gd name="T30" fmla="*/ 114 w 164"/>
                <a:gd name="T31" fmla="*/ 147 h 156"/>
                <a:gd name="T32" fmla="*/ 105 w 164"/>
                <a:gd name="T33" fmla="*/ 126 h 156"/>
                <a:gd name="T34" fmla="*/ 114 w 164"/>
                <a:gd name="T35" fmla="*/ 105 h 156"/>
                <a:gd name="T36" fmla="*/ 114 w 164"/>
                <a:gd name="T37" fmla="*/ 105 h 156"/>
                <a:gd name="T38" fmla="*/ 140 w 164"/>
                <a:gd name="T39" fmla="*/ 97 h 156"/>
                <a:gd name="T40" fmla="*/ 142 w 164"/>
                <a:gd name="T41" fmla="*/ 39 h 156"/>
                <a:gd name="T42" fmla="*/ 82 w 164"/>
                <a:gd name="T43" fmla="*/ 34 h 156"/>
                <a:gd name="T44" fmla="*/ 47 w 164"/>
                <a:gd name="T45" fmla="*/ 144 h 156"/>
                <a:gd name="T46" fmla="*/ 54 w 164"/>
                <a:gd name="T47" fmla="*/ 126 h 156"/>
                <a:gd name="T48" fmla="*/ 54 w 164"/>
                <a:gd name="T49" fmla="*/ 37 h 156"/>
                <a:gd name="T50" fmla="*/ 82 w 164"/>
                <a:gd name="T51" fmla="*/ 34 h 156"/>
                <a:gd name="T52" fmla="*/ 59 w 164"/>
                <a:gd name="T53" fmla="*/ 39 h 156"/>
                <a:gd name="T54" fmla="*/ 59 w 164"/>
                <a:gd name="T55" fmla="*/ 126 h 156"/>
                <a:gd name="T56" fmla="*/ 50 w 164"/>
                <a:gd name="T57" fmla="*/ 147 h 156"/>
                <a:gd name="T58" fmla="*/ 29 w 164"/>
                <a:gd name="T59" fmla="*/ 156 h 156"/>
                <a:gd name="T60" fmla="*/ 0 w 164"/>
                <a:gd name="T61" fmla="*/ 126 h 156"/>
                <a:gd name="T62" fmla="*/ 29 w 164"/>
                <a:gd name="T63" fmla="*/ 96 h 156"/>
                <a:gd name="T64" fmla="*/ 37 w 164"/>
                <a:gd name="T65" fmla="*/ 97 h 156"/>
                <a:gd name="T66" fmla="*/ 37 w 164"/>
                <a:gd name="T67" fmla="*/ 2 h 156"/>
                <a:gd name="T68" fmla="*/ 57 w 164"/>
                <a:gd name="T69" fmla="*/ 0 h 156"/>
                <a:gd name="T70" fmla="*/ 82 w 164"/>
                <a:gd name="T71" fmla="*/ 5 h 156"/>
                <a:gd name="T72" fmla="*/ 42 w 164"/>
                <a:gd name="T73" fmla="*/ 5 h 156"/>
                <a:gd name="T74" fmla="*/ 42 w 164"/>
                <a:gd name="T75" fmla="*/ 100 h 156"/>
                <a:gd name="T76" fmla="*/ 39 w 164"/>
                <a:gd name="T77" fmla="*/ 103 h 156"/>
                <a:gd name="T78" fmla="*/ 29 w 164"/>
                <a:gd name="T79" fmla="*/ 101 h 156"/>
                <a:gd name="T80" fmla="*/ 4 w 164"/>
                <a:gd name="T81" fmla="*/ 126 h 156"/>
                <a:gd name="T82" fmla="*/ 29 w 164"/>
                <a:gd name="T83" fmla="*/ 15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4" h="156">
                  <a:moveTo>
                    <a:pt x="82" y="34"/>
                  </a:moveTo>
                  <a:cubicBezTo>
                    <a:pt x="145" y="34"/>
                    <a:pt x="145" y="34"/>
                    <a:pt x="145" y="34"/>
                  </a:cubicBezTo>
                  <a:cubicBezTo>
                    <a:pt x="146" y="34"/>
                    <a:pt x="147" y="36"/>
                    <a:pt x="147" y="37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7" y="102"/>
                    <a:pt x="146" y="103"/>
                    <a:pt x="145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2" y="102"/>
                    <a:pt x="141" y="102"/>
                    <a:pt x="139" y="101"/>
                  </a:cubicBezTo>
                  <a:cubicBezTo>
                    <a:pt x="138" y="101"/>
                    <a:pt x="136" y="101"/>
                    <a:pt x="135" y="101"/>
                  </a:cubicBezTo>
                  <a:cubicBezTo>
                    <a:pt x="128" y="101"/>
                    <a:pt x="121" y="104"/>
                    <a:pt x="117" y="108"/>
                  </a:cubicBezTo>
                  <a:cubicBezTo>
                    <a:pt x="117" y="108"/>
                    <a:pt x="117" y="108"/>
                    <a:pt x="117" y="108"/>
                  </a:cubicBezTo>
                  <a:cubicBezTo>
                    <a:pt x="112" y="113"/>
                    <a:pt x="110" y="119"/>
                    <a:pt x="110" y="126"/>
                  </a:cubicBezTo>
                  <a:cubicBezTo>
                    <a:pt x="110" y="133"/>
                    <a:pt x="112" y="139"/>
                    <a:pt x="117" y="143"/>
                  </a:cubicBezTo>
                  <a:cubicBezTo>
                    <a:pt x="117" y="144"/>
                    <a:pt x="117" y="144"/>
                    <a:pt x="117" y="144"/>
                  </a:cubicBezTo>
                  <a:cubicBezTo>
                    <a:pt x="122" y="148"/>
                    <a:pt x="128" y="151"/>
                    <a:pt x="135" y="151"/>
                  </a:cubicBezTo>
                  <a:cubicBezTo>
                    <a:pt x="142" y="151"/>
                    <a:pt x="148" y="148"/>
                    <a:pt x="152" y="143"/>
                  </a:cubicBezTo>
                  <a:cubicBezTo>
                    <a:pt x="157" y="139"/>
                    <a:pt x="160" y="133"/>
                    <a:pt x="160" y="126"/>
                  </a:cubicBezTo>
                  <a:cubicBezTo>
                    <a:pt x="160" y="126"/>
                    <a:pt x="160" y="126"/>
                    <a:pt x="160" y="126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3" y="0"/>
                    <a:pt x="164" y="1"/>
                    <a:pt x="164" y="2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34"/>
                    <a:pt x="161" y="141"/>
                    <a:pt x="156" y="147"/>
                  </a:cubicBezTo>
                  <a:cubicBezTo>
                    <a:pt x="150" y="152"/>
                    <a:pt x="143" y="156"/>
                    <a:pt x="135" y="156"/>
                  </a:cubicBezTo>
                  <a:cubicBezTo>
                    <a:pt x="126" y="156"/>
                    <a:pt x="119" y="152"/>
                    <a:pt x="114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08" y="141"/>
                    <a:pt x="105" y="134"/>
                    <a:pt x="105" y="126"/>
                  </a:cubicBezTo>
                  <a:cubicBezTo>
                    <a:pt x="105" y="118"/>
                    <a:pt x="108" y="110"/>
                    <a:pt x="114" y="105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9" y="99"/>
                    <a:pt x="126" y="96"/>
                    <a:pt x="135" y="96"/>
                  </a:cubicBezTo>
                  <a:cubicBezTo>
                    <a:pt x="137" y="96"/>
                    <a:pt x="138" y="96"/>
                    <a:pt x="140" y="97"/>
                  </a:cubicBezTo>
                  <a:cubicBezTo>
                    <a:pt x="141" y="97"/>
                    <a:pt x="142" y="97"/>
                    <a:pt x="142" y="97"/>
                  </a:cubicBezTo>
                  <a:cubicBezTo>
                    <a:pt x="142" y="39"/>
                    <a:pt x="142" y="39"/>
                    <a:pt x="142" y="39"/>
                  </a:cubicBezTo>
                  <a:cubicBezTo>
                    <a:pt x="82" y="39"/>
                    <a:pt x="82" y="39"/>
                    <a:pt x="82" y="39"/>
                  </a:cubicBezTo>
                  <a:lnTo>
                    <a:pt x="82" y="34"/>
                  </a:lnTo>
                  <a:close/>
                  <a:moveTo>
                    <a:pt x="29" y="151"/>
                  </a:moveTo>
                  <a:cubicBezTo>
                    <a:pt x="36" y="151"/>
                    <a:pt x="43" y="148"/>
                    <a:pt x="47" y="144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52" y="139"/>
                    <a:pt x="54" y="133"/>
                    <a:pt x="54" y="126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6"/>
                    <a:pt x="55" y="34"/>
                    <a:pt x="57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9" y="134"/>
                    <a:pt x="56" y="141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45" y="152"/>
                    <a:pt x="38" y="156"/>
                    <a:pt x="29" y="156"/>
                  </a:cubicBezTo>
                  <a:cubicBezTo>
                    <a:pt x="21" y="156"/>
                    <a:pt x="14" y="152"/>
                    <a:pt x="8" y="147"/>
                  </a:cubicBezTo>
                  <a:cubicBezTo>
                    <a:pt x="3" y="141"/>
                    <a:pt x="0" y="134"/>
                    <a:pt x="0" y="126"/>
                  </a:cubicBezTo>
                  <a:cubicBezTo>
                    <a:pt x="0" y="118"/>
                    <a:pt x="3" y="110"/>
                    <a:pt x="8" y="105"/>
                  </a:cubicBezTo>
                  <a:cubicBezTo>
                    <a:pt x="14" y="99"/>
                    <a:pt x="21" y="96"/>
                    <a:pt x="29" y="96"/>
                  </a:cubicBezTo>
                  <a:cubicBezTo>
                    <a:pt x="31" y="96"/>
                    <a:pt x="33" y="96"/>
                    <a:pt x="35" y="97"/>
                  </a:cubicBezTo>
                  <a:cubicBezTo>
                    <a:pt x="36" y="97"/>
                    <a:pt x="36" y="97"/>
                    <a:pt x="37" y="9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8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2"/>
                    <a:pt x="41" y="103"/>
                    <a:pt x="40" y="103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37" y="102"/>
                    <a:pt x="36" y="102"/>
                    <a:pt x="34" y="101"/>
                  </a:cubicBezTo>
                  <a:cubicBezTo>
                    <a:pt x="33" y="101"/>
                    <a:pt x="31" y="101"/>
                    <a:pt x="29" y="101"/>
                  </a:cubicBezTo>
                  <a:cubicBezTo>
                    <a:pt x="23" y="101"/>
                    <a:pt x="16" y="104"/>
                    <a:pt x="12" y="108"/>
                  </a:cubicBezTo>
                  <a:cubicBezTo>
                    <a:pt x="7" y="113"/>
                    <a:pt x="4" y="119"/>
                    <a:pt x="4" y="126"/>
                  </a:cubicBezTo>
                  <a:cubicBezTo>
                    <a:pt x="4" y="133"/>
                    <a:pt x="7" y="139"/>
                    <a:pt x="12" y="143"/>
                  </a:cubicBezTo>
                  <a:cubicBezTo>
                    <a:pt x="16" y="148"/>
                    <a:pt x="23" y="151"/>
                    <a:pt x="29" y="151"/>
                  </a:cubicBez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Freeform 20"/>
            <p:cNvSpPr>
              <a:spLocks noEditPoints="1"/>
            </p:cNvSpPr>
            <p:nvPr/>
          </p:nvSpPr>
          <p:spPr bwMode="auto">
            <a:xfrm>
              <a:off x="5976641" y="3940281"/>
              <a:ext cx="183356" cy="192881"/>
            </a:xfrm>
            <a:custGeom>
              <a:avLst/>
              <a:gdLst>
                <a:gd name="T0" fmla="*/ 54 w 108"/>
                <a:gd name="T1" fmla="*/ 108 h 114"/>
                <a:gd name="T2" fmla="*/ 54 w 108"/>
                <a:gd name="T3" fmla="*/ 108 h 114"/>
                <a:gd name="T4" fmla="*/ 100 w 108"/>
                <a:gd name="T5" fmla="*/ 50 h 114"/>
                <a:gd name="T6" fmla="*/ 87 w 108"/>
                <a:gd name="T7" fmla="*/ 50 h 114"/>
                <a:gd name="T8" fmla="*/ 85 w 108"/>
                <a:gd name="T9" fmla="*/ 48 h 114"/>
                <a:gd name="T10" fmla="*/ 85 w 108"/>
                <a:gd name="T11" fmla="*/ 4 h 114"/>
                <a:gd name="T12" fmla="*/ 54 w 108"/>
                <a:gd name="T13" fmla="*/ 4 h 114"/>
                <a:gd name="T14" fmla="*/ 54 w 108"/>
                <a:gd name="T15" fmla="*/ 0 h 114"/>
                <a:gd name="T16" fmla="*/ 87 w 108"/>
                <a:gd name="T17" fmla="*/ 0 h 114"/>
                <a:gd name="T18" fmla="*/ 90 w 108"/>
                <a:gd name="T19" fmla="*/ 2 h 114"/>
                <a:gd name="T20" fmla="*/ 90 w 108"/>
                <a:gd name="T21" fmla="*/ 45 h 114"/>
                <a:gd name="T22" fmla="*/ 105 w 108"/>
                <a:gd name="T23" fmla="*/ 45 h 114"/>
                <a:gd name="T24" fmla="*/ 105 w 108"/>
                <a:gd name="T25" fmla="*/ 45 h 114"/>
                <a:gd name="T26" fmla="*/ 107 w 108"/>
                <a:gd name="T27" fmla="*/ 46 h 114"/>
                <a:gd name="T28" fmla="*/ 107 w 108"/>
                <a:gd name="T29" fmla="*/ 49 h 114"/>
                <a:gd name="T30" fmla="*/ 56 w 108"/>
                <a:gd name="T31" fmla="*/ 113 h 114"/>
                <a:gd name="T32" fmla="*/ 55 w 108"/>
                <a:gd name="T33" fmla="*/ 113 h 114"/>
                <a:gd name="T34" fmla="*/ 54 w 108"/>
                <a:gd name="T35" fmla="*/ 114 h 114"/>
                <a:gd name="T36" fmla="*/ 54 w 108"/>
                <a:gd name="T37" fmla="*/ 108 h 114"/>
                <a:gd name="T38" fmla="*/ 20 w 108"/>
                <a:gd name="T39" fmla="*/ 50 h 114"/>
                <a:gd name="T40" fmla="*/ 8 w 108"/>
                <a:gd name="T41" fmla="*/ 50 h 114"/>
                <a:gd name="T42" fmla="*/ 54 w 108"/>
                <a:gd name="T43" fmla="*/ 108 h 114"/>
                <a:gd name="T44" fmla="*/ 54 w 108"/>
                <a:gd name="T45" fmla="*/ 114 h 114"/>
                <a:gd name="T46" fmla="*/ 52 w 108"/>
                <a:gd name="T47" fmla="*/ 113 h 114"/>
                <a:gd name="T48" fmla="*/ 1 w 108"/>
                <a:gd name="T49" fmla="*/ 50 h 114"/>
                <a:gd name="T50" fmla="*/ 0 w 108"/>
                <a:gd name="T51" fmla="*/ 48 h 114"/>
                <a:gd name="T52" fmla="*/ 3 w 108"/>
                <a:gd name="T53" fmla="*/ 45 h 114"/>
                <a:gd name="T54" fmla="*/ 18 w 108"/>
                <a:gd name="T55" fmla="*/ 45 h 114"/>
                <a:gd name="T56" fmla="*/ 18 w 108"/>
                <a:gd name="T57" fmla="*/ 2 h 114"/>
                <a:gd name="T58" fmla="*/ 20 w 108"/>
                <a:gd name="T59" fmla="*/ 0 h 114"/>
                <a:gd name="T60" fmla="*/ 54 w 108"/>
                <a:gd name="T61" fmla="*/ 0 h 114"/>
                <a:gd name="T62" fmla="*/ 54 w 108"/>
                <a:gd name="T63" fmla="*/ 4 h 114"/>
                <a:gd name="T64" fmla="*/ 23 w 108"/>
                <a:gd name="T65" fmla="*/ 4 h 114"/>
                <a:gd name="T66" fmla="*/ 23 w 108"/>
                <a:gd name="T67" fmla="*/ 48 h 114"/>
                <a:gd name="T68" fmla="*/ 20 w 108"/>
                <a:gd name="T69" fmla="*/ 5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" h="114">
                  <a:moveTo>
                    <a:pt x="54" y="108"/>
                  </a:moveTo>
                  <a:cubicBezTo>
                    <a:pt x="54" y="108"/>
                    <a:pt x="54" y="108"/>
                    <a:pt x="54" y="108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6" y="50"/>
                    <a:pt x="85" y="49"/>
                    <a:pt x="85" y="48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2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6" y="45"/>
                    <a:pt x="106" y="46"/>
                    <a:pt x="107" y="46"/>
                  </a:cubicBezTo>
                  <a:cubicBezTo>
                    <a:pt x="108" y="47"/>
                    <a:pt x="108" y="48"/>
                    <a:pt x="107" y="49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3"/>
                    <a:pt x="55" y="113"/>
                    <a:pt x="55" y="113"/>
                  </a:cubicBezTo>
                  <a:cubicBezTo>
                    <a:pt x="55" y="114"/>
                    <a:pt x="54" y="114"/>
                    <a:pt x="54" y="114"/>
                  </a:cubicBezTo>
                  <a:lnTo>
                    <a:pt x="54" y="108"/>
                  </a:lnTo>
                  <a:close/>
                  <a:moveTo>
                    <a:pt x="20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3" y="114"/>
                    <a:pt x="52" y="114"/>
                    <a:pt x="52" y="113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0" y="47"/>
                    <a:pt x="1" y="45"/>
                    <a:pt x="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9"/>
                    <a:pt x="22" y="50"/>
                    <a:pt x="20" y="50"/>
                  </a:cubicBez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" name="Freeform 21"/>
            <p:cNvSpPr>
              <a:spLocks noEditPoints="1"/>
            </p:cNvSpPr>
            <p:nvPr/>
          </p:nvSpPr>
          <p:spPr bwMode="auto">
            <a:xfrm>
              <a:off x="6880325" y="4096253"/>
              <a:ext cx="273844" cy="275035"/>
            </a:xfrm>
            <a:custGeom>
              <a:avLst/>
              <a:gdLst>
                <a:gd name="T0" fmla="*/ 135 w 162"/>
                <a:gd name="T1" fmla="*/ 135 h 162"/>
                <a:gd name="T2" fmla="*/ 135 w 162"/>
                <a:gd name="T3" fmla="*/ 27 h 162"/>
                <a:gd name="T4" fmla="*/ 81 w 162"/>
                <a:gd name="T5" fmla="*/ 0 h 162"/>
                <a:gd name="T6" fmla="*/ 162 w 162"/>
                <a:gd name="T7" fmla="*/ 81 h 162"/>
                <a:gd name="T8" fmla="*/ 81 w 162"/>
                <a:gd name="T9" fmla="*/ 162 h 162"/>
                <a:gd name="T10" fmla="*/ 81 w 162"/>
                <a:gd name="T11" fmla="*/ 147 h 162"/>
                <a:gd name="T12" fmla="*/ 146 w 162"/>
                <a:gd name="T13" fmla="*/ 81 h 162"/>
                <a:gd name="T14" fmla="*/ 111 w 162"/>
                <a:gd name="T15" fmla="*/ 23 h 162"/>
                <a:gd name="T16" fmla="*/ 101 w 162"/>
                <a:gd name="T17" fmla="*/ 36 h 162"/>
                <a:gd name="T18" fmla="*/ 122 w 162"/>
                <a:gd name="T19" fmla="*/ 56 h 162"/>
                <a:gd name="T20" fmla="*/ 115 w 162"/>
                <a:gd name="T21" fmla="*/ 115 h 162"/>
                <a:gd name="T22" fmla="*/ 81 w 162"/>
                <a:gd name="T23" fmla="*/ 134 h 162"/>
                <a:gd name="T24" fmla="*/ 133 w 162"/>
                <a:gd name="T25" fmla="*/ 81 h 162"/>
                <a:gd name="T26" fmla="*/ 107 w 162"/>
                <a:gd name="T27" fmla="*/ 36 h 162"/>
                <a:gd name="T28" fmla="*/ 133 w 162"/>
                <a:gd name="T29" fmla="*/ 49 h 162"/>
                <a:gd name="T30" fmla="*/ 124 w 162"/>
                <a:gd name="T31" fmla="*/ 124 h 162"/>
                <a:gd name="T32" fmla="*/ 81 w 162"/>
                <a:gd name="T33" fmla="*/ 147 h 162"/>
                <a:gd name="T34" fmla="*/ 88 w 162"/>
                <a:gd name="T35" fmla="*/ 83 h 162"/>
                <a:gd name="T36" fmla="*/ 90 w 162"/>
                <a:gd name="T37" fmla="*/ 12 h 162"/>
                <a:gd name="T38" fmla="*/ 81 w 162"/>
                <a:gd name="T39" fmla="*/ 9 h 162"/>
                <a:gd name="T40" fmla="*/ 85 w 162"/>
                <a:gd name="T41" fmla="*/ 14 h 162"/>
                <a:gd name="T42" fmla="*/ 81 w 162"/>
                <a:gd name="T43" fmla="*/ 79 h 162"/>
                <a:gd name="T44" fmla="*/ 81 w 162"/>
                <a:gd name="T45" fmla="*/ 5 h 162"/>
                <a:gd name="T46" fmla="*/ 5 w 162"/>
                <a:gd name="T47" fmla="*/ 81 h 162"/>
                <a:gd name="T48" fmla="*/ 81 w 162"/>
                <a:gd name="T49" fmla="*/ 157 h 162"/>
                <a:gd name="T50" fmla="*/ 24 w 162"/>
                <a:gd name="T51" fmla="*/ 139 h 162"/>
                <a:gd name="T52" fmla="*/ 24 w 162"/>
                <a:gd name="T53" fmla="*/ 24 h 162"/>
                <a:gd name="T54" fmla="*/ 81 w 162"/>
                <a:gd name="T55" fmla="*/ 5 h 162"/>
                <a:gd name="T56" fmla="*/ 74 w 162"/>
                <a:gd name="T57" fmla="*/ 9 h 162"/>
                <a:gd name="T58" fmla="*/ 72 w 162"/>
                <a:gd name="T59" fmla="*/ 81 h 162"/>
                <a:gd name="T60" fmla="*/ 81 w 162"/>
                <a:gd name="T61" fmla="*/ 83 h 162"/>
                <a:gd name="T62" fmla="*/ 77 w 162"/>
                <a:gd name="T63" fmla="*/ 79 h 162"/>
                <a:gd name="T64" fmla="*/ 81 w 162"/>
                <a:gd name="T65" fmla="*/ 14 h 162"/>
                <a:gd name="T66" fmla="*/ 81 w 162"/>
                <a:gd name="T67" fmla="*/ 129 h 162"/>
                <a:gd name="T68" fmla="*/ 33 w 162"/>
                <a:gd name="T69" fmla="*/ 81 h 162"/>
                <a:gd name="T70" fmla="*/ 40 w 162"/>
                <a:gd name="T71" fmla="*/ 56 h 162"/>
                <a:gd name="T72" fmla="*/ 61 w 162"/>
                <a:gd name="T73" fmla="*/ 36 h 162"/>
                <a:gd name="T74" fmla="*/ 51 w 162"/>
                <a:gd name="T75" fmla="*/ 23 h 162"/>
                <a:gd name="T76" fmla="*/ 16 w 162"/>
                <a:gd name="T77" fmla="*/ 81 h 162"/>
                <a:gd name="T78" fmla="*/ 81 w 162"/>
                <a:gd name="T79" fmla="*/ 147 h 162"/>
                <a:gd name="T80" fmla="*/ 38 w 162"/>
                <a:gd name="T81" fmla="*/ 124 h 162"/>
                <a:gd name="T82" fmla="*/ 29 w 162"/>
                <a:gd name="T83" fmla="*/ 49 h 162"/>
                <a:gd name="T84" fmla="*/ 55 w 162"/>
                <a:gd name="T85" fmla="*/ 36 h 162"/>
                <a:gd name="T86" fmla="*/ 36 w 162"/>
                <a:gd name="T87" fmla="*/ 54 h 162"/>
                <a:gd name="T88" fmla="*/ 44 w 162"/>
                <a:gd name="T89" fmla="*/ 118 h 162"/>
                <a:gd name="T90" fmla="*/ 81 w 162"/>
                <a:gd name="T91" fmla="*/ 12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2" h="162">
                  <a:moveTo>
                    <a:pt x="81" y="157"/>
                  </a:moveTo>
                  <a:cubicBezTo>
                    <a:pt x="102" y="157"/>
                    <a:pt x="121" y="149"/>
                    <a:pt x="135" y="135"/>
                  </a:cubicBezTo>
                  <a:cubicBezTo>
                    <a:pt x="149" y="121"/>
                    <a:pt x="157" y="102"/>
                    <a:pt x="157" y="81"/>
                  </a:cubicBezTo>
                  <a:cubicBezTo>
                    <a:pt x="157" y="60"/>
                    <a:pt x="149" y="41"/>
                    <a:pt x="135" y="27"/>
                  </a:cubicBezTo>
                  <a:cubicBezTo>
                    <a:pt x="121" y="13"/>
                    <a:pt x="102" y="5"/>
                    <a:pt x="81" y="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103" y="0"/>
                    <a:pt x="124" y="9"/>
                    <a:pt x="138" y="24"/>
                  </a:cubicBezTo>
                  <a:cubicBezTo>
                    <a:pt x="153" y="39"/>
                    <a:pt x="162" y="59"/>
                    <a:pt x="162" y="81"/>
                  </a:cubicBezTo>
                  <a:cubicBezTo>
                    <a:pt x="162" y="104"/>
                    <a:pt x="153" y="124"/>
                    <a:pt x="138" y="139"/>
                  </a:cubicBezTo>
                  <a:cubicBezTo>
                    <a:pt x="124" y="153"/>
                    <a:pt x="103" y="162"/>
                    <a:pt x="81" y="162"/>
                  </a:cubicBezTo>
                  <a:cubicBezTo>
                    <a:pt x="81" y="157"/>
                    <a:pt x="81" y="157"/>
                    <a:pt x="81" y="157"/>
                  </a:cubicBezTo>
                  <a:close/>
                  <a:moveTo>
                    <a:pt x="81" y="147"/>
                  </a:moveTo>
                  <a:cubicBezTo>
                    <a:pt x="99" y="147"/>
                    <a:pt x="115" y="139"/>
                    <a:pt x="127" y="127"/>
                  </a:cubicBezTo>
                  <a:cubicBezTo>
                    <a:pt x="139" y="116"/>
                    <a:pt x="146" y="99"/>
                    <a:pt x="146" y="81"/>
                  </a:cubicBezTo>
                  <a:cubicBezTo>
                    <a:pt x="146" y="69"/>
                    <a:pt x="143" y="57"/>
                    <a:pt x="137" y="47"/>
                  </a:cubicBezTo>
                  <a:cubicBezTo>
                    <a:pt x="131" y="37"/>
                    <a:pt x="122" y="29"/>
                    <a:pt x="111" y="23"/>
                  </a:cubicBezTo>
                  <a:cubicBezTo>
                    <a:pt x="109" y="22"/>
                    <a:pt x="108" y="23"/>
                    <a:pt x="107" y="2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8"/>
                    <a:pt x="102" y="39"/>
                  </a:cubicBezTo>
                  <a:cubicBezTo>
                    <a:pt x="110" y="43"/>
                    <a:pt x="117" y="49"/>
                    <a:pt x="122" y="56"/>
                  </a:cubicBezTo>
                  <a:cubicBezTo>
                    <a:pt x="126" y="64"/>
                    <a:pt x="128" y="72"/>
                    <a:pt x="128" y="81"/>
                  </a:cubicBezTo>
                  <a:cubicBezTo>
                    <a:pt x="128" y="94"/>
                    <a:pt x="123" y="106"/>
                    <a:pt x="115" y="115"/>
                  </a:cubicBezTo>
                  <a:cubicBezTo>
                    <a:pt x="106" y="123"/>
                    <a:pt x="94" y="129"/>
                    <a:pt x="81" y="129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95" y="134"/>
                    <a:pt x="108" y="128"/>
                    <a:pt x="118" y="118"/>
                  </a:cubicBezTo>
                  <a:cubicBezTo>
                    <a:pt x="127" y="109"/>
                    <a:pt x="133" y="96"/>
                    <a:pt x="133" y="81"/>
                  </a:cubicBezTo>
                  <a:cubicBezTo>
                    <a:pt x="133" y="71"/>
                    <a:pt x="131" y="62"/>
                    <a:pt x="126" y="54"/>
                  </a:cubicBezTo>
                  <a:cubicBezTo>
                    <a:pt x="121" y="46"/>
                    <a:pt x="115" y="40"/>
                    <a:pt x="107" y="36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20" y="33"/>
                    <a:pt x="127" y="41"/>
                    <a:pt x="133" y="49"/>
                  </a:cubicBezTo>
                  <a:cubicBezTo>
                    <a:pt x="138" y="59"/>
                    <a:pt x="142" y="70"/>
                    <a:pt x="142" y="81"/>
                  </a:cubicBezTo>
                  <a:cubicBezTo>
                    <a:pt x="142" y="98"/>
                    <a:pt x="135" y="113"/>
                    <a:pt x="124" y="124"/>
                  </a:cubicBezTo>
                  <a:cubicBezTo>
                    <a:pt x="113" y="135"/>
                    <a:pt x="98" y="142"/>
                    <a:pt x="81" y="142"/>
                  </a:cubicBezTo>
                  <a:cubicBezTo>
                    <a:pt x="81" y="147"/>
                    <a:pt x="81" y="147"/>
                    <a:pt x="81" y="147"/>
                  </a:cubicBezTo>
                  <a:close/>
                  <a:moveTo>
                    <a:pt x="81" y="83"/>
                  </a:moveTo>
                  <a:cubicBezTo>
                    <a:pt x="88" y="83"/>
                    <a:pt x="88" y="83"/>
                    <a:pt x="88" y="83"/>
                  </a:cubicBezTo>
                  <a:cubicBezTo>
                    <a:pt x="89" y="83"/>
                    <a:pt x="90" y="82"/>
                    <a:pt x="90" y="81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0" y="10"/>
                    <a:pt x="89" y="9"/>
                    <a:pt x="88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1" y="79"/>
                    <a:pt x="81" y="79"/>
                    <a:pt x="81" y="79"/>
                  </a:cubicBezTo>
                  <a:lnTo>
                    <a:pt x="81" y="83"/>
                  </a:lnTo>
                  <a:close/>
                  <a:moveTo>
                    <a:pt x="81" y="5"/>
                  </a:moveTo>
                  <a:cubicBezTo>
                    <a:pt x="60" y="5"/>
                    <a:pt x="41" y="13"/>
                    <a:pt x="27" y="27"/>
                  </a:cubicBezTo>
                  <a:cubicBezTo>
                    <a:pt x="13" y="41"/>
                    <a:pt x="5" y="60"/>
                    <a:pt x="5" y="81"/>
                  </a:cubicBezTo>
                  <a:cubicBezTo>
                    <a:pt x="5" y="102"/>
                    <a:pt x="13" y="121"/>
                    <a:pt x="27" y="135"/>
                  </a:cubicBezTo>
                  <a:cubicBezTo>
                    <a:pt x="41" y="149"/>
                    <a:pt x="60" y="157"/>
                    <a:pt x="81" y="157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59" y="162"/>
                    <a:pt x="38" y="153"/>
                    <a:pt x="24" y="139"/>
                  </a:cubicBezTo>
                  <a:cubicBezTo>
                    <a:pt x="9" y="124"/>
                    <a:pt x="0" y="104"/>
                    <a:pt x="0" y="81"/>
                  </a:cubicBezTo>
                  <a:cubicBezTo>
                    <a:pt x="0" y="59"/>
                    <a:pt x="9" y="39"/>
                    <a:pt x="24" y="24"/>
                  </a:cubicBezTo>
                  <a:cubicBezTo>
                    <a:pt x="38" y="9"/>
                    <a:pt x="59" y="0"/>
                    <a:pt x="81" y="0"/>
                  </a:cubicBezTo>
                  <a:cubicBezTo>
                    <a:pt x="81" y="5"/>
                    <a:pt x="81" y="5"/>
                    <a:pt x="81" y="5"/>
                  </a:cubicBezTo>
                  <a:close/>
                  <a:moveTo>
                    <a:pt x="81" y="9"/>
                  </a:moveTo>
                  <a:cubicBezTo>
                    <a:pt x="74" y="9"/>
                    <a:pt x="74" y="9"/>
                    <a:pt x="74" y="9"/>
                  </a:cubicBezTo>
                  <a:cubicBezTo>
                    <a:pt x="73" y="9"/>
                    <a:pt x="72" y="10"/>
                    <a:pt x="72" y="12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2"/>
                    <a:pt x="73" y="83"/>
                    <a:pt x="74" y="83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9"/>
                    <a:pt x="81" y="9"/>
                    <a:pt x="81" y="9"/>
                  </a:cubicBezTo>
                  <a:close/>
                  <a:moveTo>
                    <a:pt x="81" y="129"/>
                  </a:moveTo>
                  <a:cubicBezTo>
                    <a:pt x="68" y="129"/>
                    <a:pt x="56" y="123"/>
                    <a:pt x="47" y="115"/>
                  </a:cubicBezTo>
                  <a:cubicBezTo>
                    <a:pt x="39" y="106"/>
                    <a:pt x="33" y="94"/>
                    <a:pt x="33" y="81"/>
                  </a:cubicBezTo>
                  <a:cubicBezTo>
                    <a:pt x="33" y="72"/>
                    <a:pt x="36" y="64"/>
                    <a:pt x="4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5" y="49"/>
                    <a:pt x="51" y="43"/>
                    <a:pt x="60" y="39"/>
                  </a:cubicBezTo>
                  <a:cubicBezTo>
                    <a:pt x="61" y="38"/>
                    <a:pt x="61" y="37"/>
                    <a:pt x="61" y="36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4" y="23"/>
                    <a:pt x="53" y="22"/>
                    <a:pt x="51" y="23"/>
                  </a:cubicBezTo>
                  <a:cubicBezTo>
                    <a:pt x="40" y="29"/>
                    <a:pt x="31" y="37"/>
                    <a:pt x="25" y="47"/>
                  </a:cubicBezTo>
                  <a:cubicBezTo>
                    <a:pt x="19" y="57"/>
                    <a:pt x="16" y="69"/>
                    <a:pt x="16" y="81"/>
                  </a:cubicBezTo>
                  <a:cubicBezTo>
                    <a:pt x="16" y="99"/>
                    <a:pt x="23" y="116"/>
                    <a:pt x="35" y="127"/>
                  </a:cubicBezTo>
                  <a:cubicBezTo>
                    <a:pt x="47" y="139"/>
                    <a:pt x="63" y="147"/>
                    <a:pt x="81" y="147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64" y="142"/>
                    <a:pt x="49" y="135"/>
                    <a:pt x="38" y="124"/>
                  </a:cubicBezTo>
                  <a:cubicBezTo>
                    <a:pt x="27" y="113"/>
                    <a:pt x="20" y="98"/>
                    <a:pt x="20" y="81"/>
                  </a:cubicBezTo>
                  <a:cubicBezTo>
                    <a:pt x="20" y="70"/>
                    <a:pt x="24" y="59"/>
                    <a:pt x="29" y="49"/>
                  </a:cubicBezTo>
                  <a:cubicBezTo>
                    <a:pt x="35" y="41"/>
                    <a:pt x="42" y="33"/>
                    <a:pt x="52" y="28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47" y="40"/>
                    <a:pt x="41" y="46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1" y="62"/>
                    <a:pt x="29" y="71"/>
                    <a:pt x="29" y="81"/>
                  </a:cubicBezTo>
                  <a:cubicBezTo>
                    <a:pt x="29" y="96"/>
                    <a:pt x="35" y="109"/>
                    <a:pt x="44" y="118"/>
                  </a:cubicBezTo>
                  <a:cubicBezTo>
                    <a:pt x="53" y="128"/>
                    <a:pt x="67" y="134"/>
                    <a:pt x="81" y="134"/>
                  </a:cubicBezTo>
                  <a:lnTo>
                    <a:pt x="81" y="129"/>
                  </a:ln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Freeform 28"/>
            <p:cNvSpPr>
              <a:spLocks noEditPoints="1"/>
            </p:cNvSpPr>
            <p:nvPr/>
          </p:nvSpPr>
          <p:spPr bwMode="auto">
            <a:xfrm>
              <a:off x="5700416" y="4049819"/>
              <a:ext cx="308372" cy="378619"/>
            </a:xfrm>
            <a:custGeom>
              <a:avLst/>
              <a:gdLst>
                <a:gd name="T0" fmla="*/ 171 w 182"/>
                <a:gd name="T1" fmla="*/ 218 h 223"/>
                <a:gd name="T2" fmla="*/ 120 w 182"/>
                <a:gd name="T3" fmla="*/ 125 h 223"/>
                <a:gd name="T4" fmla="*/ 104 w 182"/>
                <a:gd name="T5" fmla="*/ 74 h 223"/>
                <a:gd name="T6" fmla="*/ 129 w 182"/>
                <a:gd name="T7" fmla="*/ 127 h 223"/>
                <a:gd name="T8" fmla="*/ 182 w 182"/>
                <a:gd name="T9" fmla="*/ 221 h 223"/>
                <a:gd name="T10" fmla="*/ 125 w 182"/>
                <a:gd name="T11" fmla="*/ 206 h 223"/>
                <a:gd name="T12" fmla="*/ 112 w 182"/>
                <a:gd name="T13" fmla="*/ 190 h 223"/>
                <a:gd name="T14" fmla="*/ 106 w 182"/>
                <a:gd name="T15" fmla="*/ 185 h 223"/>
                <a:gd name="T16" fmla="*/ 107 w 182"/>
                <a:gd name="T17" fmla="*/ 170 h 223"/>
                <a:gd name="T18" fmla="*/ 106 w 182"/>
                <a:gd name="T19" fmla="*/ 151 h 223"/>
                <a:gd name="T20" fmla="*/ 104 w 182"/>
                <a:gd name="T21" fmla="*/ 167 h 223"/>
                <a:gd name="T22" fmla="*/ 91 w 182"/>
                <a:gd name="T23" fmla="*/ 201 h 223"/>
                <a:gd name="T24" fmla="*/ 104 w 182"/>
                <a:gd name="T25" fmla="*/ 74 h 223"/>
                <a:gd name="T26" fmla="*/ 91 w 182"/>
                <a:gd name="T27" fmla="*/ 0 h 223"/>
                <a:gd name="T28" fmla="*/ 102 w 182"/>
                <a:gd name="T29" fmla="*/ 35 h 223"/>
                <a:gd name="T30" fmla="*/ 103 w 182"/>
                <a:gd name="T31" fmla="*/ 141 h 223"/>
                <a:gd name="T32" fmla="*/ 99 w 182"/>
                <a:gd name="T33" fmla="*/ 139 h 223"/>
                <a:gd name="T34" fmla="*/ 102 w 182"/>
                <a:gd name="T35" fmla="*/ 127 h 223"/>
                <a:gd name="T36" fmla="*/ 97 w 182"/>
                <a:gd name="T37" fmla="*/ 157 h 223"/>
                <a:gd name="T38" fmla="*/ 103 w 182"/>
                <a:gd name="T39" fmla="*/ 157 h 223"/>
                <a:gd name="T40" fmla="*/ 91 w 182"/>
                <a:gd name="T41" fmla="*/ 170 h 223"/>
                <a:gd name="T42" fmla="*/ 104 w 182"/>
                <a:gd name="T43" fmla="*/ 176 h 223"/>
                <a:gd name="T44" fmla="*/ 104 w 182"/>
                <a:gd name="T45" fmla="*/ 185 h 223"/>
                <a:gd name="T46" fmla="*/ 97 w 182"/>
                <a:gd name="T47" fmla="*/ 108 h 223"/>
                <a:gd name="T48" fmla="*/ 91 w 182"/>
                <a:gd name="T49" fmla="*/ 100 h 223"/>
                <a:gd name="T50" fmla="*/ 91 w 182"/>
                <a:gd name="T51" fmla="*/ 201 h 223"/>
                <a:gd name="T52" fmla="*/ 78 w 182"/>
                <a:gd name="T53" fmla="*/ 201 h 223"/>
                <a:gd name="T54" fmla="*/ 85 w 182"/>
                <a:gd name="T55" fmla="*/ 38 h 223"/>
                <a:gd name="T56" fmla="*/ 82 w 182"/>
                <a:gd name="T57" fmla="*/ 33 h 223"/>
                <a:gd name="T58" fmla="*/ 91 w 182"/>
                <a:gd name="T59" fmla="*/ 17 h 223"/>
                <a:gd name="T60" fmla="*/ 87 w 182"/>
                <a:gd name="T61" fmla="*/ 111 h 223"/>
                <a:gd name="T62" fmla="*/ 90 w 182"/>
                <a:gd name="T63" fmla="*/ 106 h 223"/>
                <a:gd name="T64" fmla="*/ 91 w 182"/>
                <a:gd name="T65" fmla="*/ 130 h 223"/>
                <a:gd name="T66" fmla="*/ 91 w 182"/>
                <a:gd name="T67" fmla="*/ 153 h 223"/>
                <a:gd name="T68" fmla="*/ 78 w 182"/>
                <a:gd name="T69" fmla="*/ 139 h 223"/>
                <a:gd name="T70" fmla="*/ 91 w 182"/>
                <a:gd name="T71" fmla="*/ 125 h 223"/>
                <a:gd name="T72" fmla="*/ 89 w 182"/>
                <a:gd name="T73" fmla="*/ 165 h 223"/>
                <a:gd name="T74" fmla="*/ 78 w 182"/>
                <a:gd name="T75" fmla="*/ 190 h 223"/>
                <a:gd name="T76" fmla="*/ 85 w 182"/>
                <a:gd name="T77" fmla="*/ 160 h 223"/>
                <a:gd name="T78" fmla="*/ 79 w 182"/>
                <a:gd name="T79" fmla="*/ 151 h 223"/>
                <a:gd name="T80" fmla="*/ 78 w 182"/>
                <a:gd name="T81" fmla="*/ 160 h 223"/>
                <a:gd name="T82" fmla="*/ 56 w 182"/>
                <a:gd name="T83" fmla="*/ 201 h 223"/>
                <a:gd name="T84" fmla="*/ 40 w 182"/>
                <a:gd name="T85" fmla="*/ 222 h 223"/>
                <a:gd name="T86" fmla="*/ 1 w 182"/>
                <a:gd name="T87" fmla="*/ 218 h 223"/>
                <a:gd name="T88" fmla="*/ 53 w 182"/>
                <a:gd name="T89" fmla="*/ 109 h 223"/>
                <a:gd name="T90" fmla="*/ 70 w 182"/>
                <a:gd name="T91" fmla="*/ 109 h 223"/>
                <a:gd name="T92" fmla="*/ 62 w 182"/>
                <a:gd name="T93" fmla="*/ 125 h 223"/>
                <a:gd name="T94" fmla="*/ 78 w 182"/>
                <a:gd name="T95" fmla="*/ 139 h 223"/>
                <a:gd name="T96" fmla="*/ 78 w 182"/>
                <a:gd name="T97" fmla="*/ 151 h 223"/>
                <a:gd name="T98" fmla="*/ 72 w 182"/>
                <a:gd name="T99" fmla="*/ 170 h 223"/>
                <a:gd name="T100" fmla="*/ 78 w 182"/>
                <a:gd name="T101" fmla="*/ 160 h 223"/>
                <a:gd name="T102" fmla="*/ 70 w 182"/>
                <a:gd name="T103" fmla="*/ 190 h 223"/>
                <a:gd name="T104" fmla="*/ 78 w 182"/>
                <a:gd name="T105" fmla="*/ 17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2" h="223">
                  <a:moveTo>
                    <a:pt x="104" y="201"/>
                  </a:moveTo>
                  <a:cubicBezTo>
                    <a:pt x="126" y="201"/>
                    <a:pt x="126" y="201"/>
                    <a:pt x="126" y="201"/>
                  </a:cubicBezTo>
                  <a:cubicBezTo>
                    <a:pt x="127" y="201"/>
                    <a:pt x="128" y="201"/>
                    <a:pt x="128" y="202"/>
                  </a:cubicBezTo>
                  <a:cubicBezTo>
                    <a:pt x="145" y="218"/>
                    <a:pt x="145" y="218"/>
                    <a:pt x="145" y="218"/>
                  </a:cubicBezTo>
                  <a:cubicBezTo>
                    <a:pt x="171" y="218"/>
                    <a:pt x="171" y="218"/>
                    <a:pt x="171" y="218"/>
                  </a:cubicBezTo>
                  <a:cubicBezTo>
                    <a:pt x="161" y="211"/>
                    <a:pt x="152" y="201"/>
                    <a:pt x="145" y="189"/>
                  </a:cubicBezTo>
                  <a:cubicBezTo>
                    <a:pt x="133" y="171"/>
                    <a:pt x="125" y="149"/>
                    <a:pt x="118" y="128"/>
                  </a:cubicBezTo>
                  <a:cubicBezTo>
                    <a:pt x="117" y="127"/>
                    <a:pt x="118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11"/>
                    <a:pt x="124" y="111"/>
                    <a:pt x="124" y="111"/>
                  </a:cubicBezTo>
                  <a:cubicBezTo>
                    <a:pt x="115" y="111"/>
                    <a:pt x="115" y="111"/>
                    <a:pt x="115" y="111"/>
                  </a:cubicBezTo>
                  <a:cubicBezTo>
                    <a:pt x="113" y="111"/>
                    <a:pt x="113" y="110"/>
                    <a:pt x="112" y="109"/>
                  </a:cubicBezTo>
                  <a:cubicBezTo>
                    <a:pt x="109" y="96"/>
                    <a:pt x="106" y="84"/>
                    <a:pt x="104" y="74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6" y="58"/>
                    <a:pt x="110" y="81"/>
                    <a:pt x="116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28" y="106"/>
                    <a:pt x="129" y="107"/>
                    <a:pt x="129" y="109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8"/>
                    <a:pt x="128" y="130"/>
                    <a:pt x="126" y="130"/>
                  </a:cubicBezTo>
                  <a:cubicBezTo>
                    <a:pt x="123" y="130"/>
                    <a:pt x="123" y="130"/>
                    <a:pt x="123" y="130"/>
                  </a:cubicBezTo>
                  <a:cubicBezTo>
                    <a:pt x="130" y="150"/>
                    <a:pt x="138" y="170"/>
                    <a:pt x="149" y="186"/>
                  </a:cubicBezTo>
                  <a:cubicBezTo>
                    <a:pt x="158" y="200"/>
                    <a:pt x="168" y="212"/>
                    <a:pt x="181" y="218"/>
                  </a:cubicBezTo>
                  <a:cubicBezTo>
                    <a:pt x="181" y="219"/>
                    <a:pt x="182" y="220"/>
                    <a:pt x="182" y="221"/>
                  </a:cubicBezTo>
                  <a:cubicBezTo>
                    <a:pt x="182" y="222"/>
                    <a:pt x="181" y="223"/>
                    <a:pt x="179" y="223"/>
                  </a:cubicBezTo>
                  <a:cubicBezTo>
                    <a:pt x="144" y="223"/>
                    <a:pt x="144" y="223"/>
                    <a:pt x="144" y="223"/>
                  </a:cubicBezTo>
                  <a:cubicBezTo>
                    <a:pt x="144" y="223"/>
                    <a:pt x="144" y="223"/>
                    <a:pt x="144" y="223"/>
                  </a:cubicBezTo>
                  <a:cubicBezTo>
                    <a:pt x="144" y="223"/>
                    <a:pt x="143" y="223"/>
                    <a:pt x="143" y="222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04" y="206"/>
                    <a:pt x="104" y="206"/>
                    <a:pt x="104" y="206"/>
                  </a:cubicBezTo>
                  <a:cubicBezTo>
                    <a:pt x="104" y="201"/>
                    <a:pt x="104" y="201"/>
                    <a:pt x="104" y="201"/>
                  </a:cubicBezTo>
                  <a:close/>
                  <a:moveTo>
                    <a:pt x="104" y="190"/>
                  </a:move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3" y="190"/>
                    <a:pt x="113" y="189"/>
                    <a:pt x="114" y="189"/>
                  </a:cubicBezTo>
                  <a:cubicBezTo>
                    <a:pt x="115" y="188"/>
                    <a:pt x="115" y="187"/>
                    <a:pt x="114" y="18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106" y="185"/>
                    <a:pt x="106" y="185"/>
                    <a:pt x="106" y="185"/>
                  </a:cubicBezTo>
                  <a:cubicBezTo>
                    <a:pt x="104" y="185"/>
                    <a:pt x="104" y="185"/>
                    <a:pt x="104" y="185"/>
                  </a:cubicBezTo>
                  <a:cubicBezTo>
                    <a:pt x="104" y="190"/>
                    <a:pt x="104" y="190"/>
                    <a:pt x="104" y="190"/>
                  </a:cubicBezTo>
                  <a:close/>
                  <a:moveTo>
                    <a:pt x="104" y="167"/>
                  </a:moveTo>
                  <a:cubicBezTo>
                    <a:pt x="107" y="170"/>
                    <a:pt x="107" y="170"/>
                    <a:pt x="107" y="170"/>
                  </a:cubicBezTo>
                  <a:cubicBezTo>
                    <a:pt x="107" y="170"/>
                    <a:pt x="107" y="170"/>
                    <a:pt x="107" y="170"/>
                  </a:cubicBezTo>
                  <a:cubicBezTo>
                    <a:pt x="108" y="170"/>
                    <a:pt x="109" y="170"/>
                    <a:pt x="109" y="170"/>
                  </a:cubicBezTo>
                  <a:cubicBezTo>
                    <a:pt x="111" y="170"/>
                    <a:pt x="111" y="168"/>
                    <a:pt x="111" y="167"/>
                  </a:cubicBezTo>
                  <a:cubicBezTo>
                    <a:pt x="110" y="165"/>
                    <a:pt x="110" y="162"/>
                    <a:pt x="109" y="160"/>
                  </a:cubicBezTo>
                  <a:cubicBezTo>
                    <a:pt x="108" y="157"/>
                    <a:pt x="108" y="155"/>
                    <a:pt x="107" y="152"/>
                  </a:cubicBezTo>
                  <a:cubicBezTo>
                    <a:pt x="107" y="152"/>
                    <a:pt x="107" y="151"/>
                    <a:pt x="106" y="151"/>
                  </a:cubicBezTo>
                  <a:cubicBezTo>
                    <a:pt x="106" y="150"/>
                    <a:pt x="105" y="150"/>
                    <a:pt x="104" y="151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4" y="167"/>
                    <a:pt x="104" y="167"/>
                    <a:pt x="104" y="167"/>
                  </a:cubicBezTo>
                  <a:close/>
                  <a:moveTo>
                    <a:pt x="104" y="141"/>
                  </a:moveTo>
                  <a:cubicBezTo>
                    <a:pt x="104" y="140"/>
                    <a:pt x="104" y="140"/>
                    <a:pt x="104" y="139"/>
                  </a:cubicBezTo>
                  <a:cubicBezTo>
                    <a:pt x="104" y="138"/>
                    <a:pt x="104" y="138"/>
                    <a:pt x="104" y="138"/>
                  </a:cubicBezTo>
                  <a:lnTo>
                    <a:pt x="104" y="141"/>
                  </a:lnTo>
                  <a:close/>
                  <a:moveTo>
                    <a:pt x="91" y="201"/>
                  </a:moveTo>
                  <a:cubicBezTo>
                    <a:pt x="104" y="201"/>
                    <a:pt x="104" y="201"/>
                    <a:pt x="104" y="201"/>
                  </a:cubicBezTo>
                  <a:cubicBezTo>
                    <a:pt x="104" y="206"/>
                    <a:pt x="104" y="206"/>
                    <a:pt x="104" y="206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91" y="201"/>
                    <a:pt x="91" y="201"/>
                    <a:pt x="91" y="201"/>
                  </a:cubicBezTo>
                  <a:close/>
                  <a:moveTo>
                    <a:pt x="104" y="74"/>
                  </a:moveTo>
                  <a:cubicBezTo>
                    <a:pt x="100" y="56"/>
                    <a:pt x="99" y="43"/>
                    <a:pt x="98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8"/>
                    <a:pt x="94" y="37"/>
                    <a:pt x="94" y="36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3" y="1"/>
                    <a:pt x="93" y="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3"/>
                    <a:pt x="102" y="34"/>
                    <a:pt x="102" y="35"/>
                  </a:cubicBezTo>
                  <a:cubicBezTo>
                    <a:pt x="102" y="35"/>
                    <a:pt x="103" y="39"/>
                    <a:pt x="104" y="46"/>
                  </a:cubicBezTo>
                  <a:cubicBezTo>
                    <a:pt x="104" y="74"/>
                    <a:pt x="104" y="74"/>
                    <a:pt x="104" y="74"/>
                  </a:cubicBezTo>
                  <a:close/>
                  <a:moveTo>
                    <a:pt x="104" y="138"/>
                  </a:moveTo>
                  <a:cubicBezTo>
                    <a:pt x="104" y="141"/>
                    <a:pt x="104" y="141"/>
                    <a:pt x="104" y="141"/>
                  </a:cubicBezTo>
                  <a:cubicBezTo>
                    <a:pt x="104" y="141"/>
                    <a:pt x="104" y="141"/>
                    <a:pt x="103" y="141"/>
                  </a:cubicBezTo>
                  <a:cubicBezTo>
                    <a:pt x="103" y="141"/>
                    <a:pt x="103" y="141"/>
                    <a:pt x="103" y="141"/>
                  </a:cubicBezTo>
                  <a:cubicBezTo>
                    <a:pt x="93" y="152"/>
                    <a:pt x="93" y="152"/>
                    <a:pt x="93" y="152"/>
                  </a:cubicBezTo>
                  <a:cubicBezTo>
                    <a:pt x="92" y="152"/>
                    <a:pt x="92" y="153"/>
                    <a:pt x="91" y="153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98" y="135"/>
                    <a:pt x="98" y="132"/>
                    <a:pt x="97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100" y="125"/>
                    <a:pt x="101" y="126"/>
                    <a:pt x="102" y="127"/>
                  </a:cubicBezTo>
                  <a:cubicBezTo>
                    <a:pt x="102" y="127"/>
                    <a:pt x="103" y="132"/>
                    <a:pt x="104" y="138"/>
                  </a:cubicBezTo>
                  <a:close/>
                  <a:moveTo>
                    <a:pt x="104" y="151"/>
                  </a:moveTo>
                  <a:cubicBezTo>
                    <a:pt x="104" y="151"/>
                    <a:pt x="103" y="151"/>
                    <a:pt x="103" y="151"/>
                  </a:cubicBezTo>
                  <a:cubicBezTo>
                    <a:pt x="98" y="156"/>
                    <a:pt x="98" y="156"/>
                    <a:pt x="98" y="156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6" y="158"/>
                    <a:pt x="96" y="159"/>
                    <a:pt x="97" y="160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4" y="151"/>
                    <a:pt x="104" y="151"/>
                    <a:pt x="104" y="151"/>
                  </a:cubicBezTo>
                  <a:close/>
                  <a:moveTo>
                    <a:pt x="104" y="176"/>
                  </a:moveTo>
                  <a:cubicBezTo>
                    <a:pt x="104" y="183"/>
                    <a:pt x="104" y="183"/>
                    <a:pt x="104" y="183"/>
                  </a:cubicBezTo>
                  <a:cubicBezTo>
                    <a:pt x="91" y="170"/>
                    <a:pt x="91" y="170"/>
                    <a:pt x="91" y="170"/>
                  </a:cubicBezTo>
                  <a:cubicBezTo>
                    <a:pt x="91" y="170"/>
                    <a:pt x="91" y="170"/>
                    <a:pt x="91" y="170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4"/>
                    <a:pt x="92" y="164"/>
                    <a:pt x="93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104" y="176"/>
                    <a:pt x="104" y="176"/>
                    <a:pt x="104" y="176"/>
                  </a:cubicBezTo>
                  <a:close/>
                  <a:moveTo>
                    <a:pt x="104" y="185"/>
                  </a:moveTo>
                  <a:cubicBezTo>
                    <a:pt x="104" y="190"/>
                    <a:pt x="104" y="190"/>
                    <a:pt x="104" y="190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04" y="185"/>
                    <a:pt x="104" y="185"/>
                    <a:pt x="104" y="185"/>
                  </a:cubicBezTo>
                  <a:close/>
                  <a:moveTo>
                    <a:pt x="91" y="111"/>
                  </a:moveTo>
                  <a:cubicBezTo>
                    <a:pt x="95" y="111"/>
                    <a:pt x="95" y="111"/>
                    <a:pt x="95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6" y="111"/>
                    <a:pt x="97" y="110"/>
                    <a:pt x="97" y="108"/>
                  </a:cubicBezTo>
                  <a:cubicBezTo>
                    <a:pt x="95" y="99"/>
                    <a:pt x="93" y="67"/>
                    <a:pt x="93" y="67"/>
                  </a:cubicBezTo>
                  <a:cubicBezTo>
                    <a:pt x="93" y="66"/>
                    <a:pt x="92" y="65"/>
                    <a:pt x="91" y="65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2" y="104"/>
                    <a:pt x="92" y="106"/>
                  </a:cubicBezTo>
                  <a:cubicBezTo>
                    <a:pt x="91" y="106"/>
                    <a:pt x="91" y="106"/>
                    <a:pt x="91" y="106"/>
                  </a:cubicBezTo>
                  <a:lnTo>
                    <a:pt x="91" y="111"/>
                  </a:lnTo>
                  <a:close/>
                  <a:moveTo>
                    <a:pt x="78" y="201"/>
                  </a:move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78" y="206"/>
                    <a:pt x="78" y="206"/>
                    <a:pt x="78" y="206"/>
                  </a:cubicBezTo>
                  <a:cubicBezTo>
                    <a:pt x="78" y="201"/>
                    <a:pt x="78" y="201"/>
                    <a:pt x="78" y="201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7"/>
                    <a:pt x="87" y="38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4" y="43"/>
                    <a:pt x="82" y="56"/>
                    <a:pt x="78" y="74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9" y="40"/>
                    <a:pt x="80" y="36"/>
                    <a:pt x="80" y="35"/>
                  </a:cubicBezTo>
                  <a:cubicBezTo>
                    <a:pt x="80" y="34"/>
                    <a:pt x="81" y="33"/>
                    <a:pt x="82" y="33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1"/>
                    <a:pt x="90" y="1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17"/>
                    <a:pt x="91" y="17"/>
                    <a:pt x="91" y="17"/>
                  </a:cubicBezTo>
                  <a:close/>
                  <a:moveTo>
                    <a:pt x="91" y="65"/>
                  </a:moveTo>
                  <a:cubicBezTo>
                    <a:pt x="90" y="65"/>
                    <a:pt x="89" y="66"/>
                    <a:pt x="89" y="67"/>
                  </a:cubicBezTo>
                  <a:cubicBezTo>
                    <a:pt x="89" y="67"/>
                    <a:pt x="87" y="98"/>
                    <a:pt x="85" y="108"/>
                  </a:cubicBezTo>
                  <a:cubicBezTo>
                    <a:pt x="85" y="108"/>
                    <a:pt x="85" y="109"/>
                    <a:pt x="85" y="109"/>
                  </a:cubicBezTo>
                  <a:cubicBezTo>
                    <a:pt x="85" y="110"/>
                    <a:pt x="86" y="111"/>
                    <a:pt x="87" y="111"/>
                  </a:cubicBezTo>
                  <a:cubicBezTo>
                    <a:pt x="91" y="111"/>
                    <a:pt x="91" y="111"/>
                    <a:pt x="91" y="111"/>
                  </a:cubicBezTo>
                  <a:cubicBezTo>
                    <a:pt x="91" y="111"/>
                    <a:pt x="91" y="111"/>
                    <a:pt x="91" y="111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91" y="104"/>
                    <a:pt x="91" y="102"/>
                    <a:pt x="91" y="100"/>
                  </a:cubicBezTo>
                  <a:cubicBezTo>
                    <a:pt x="91" y="65"/>
                    <a:pt x="91" y="65"/>
                    <a:pt x="91" y="65"/>
                  </a:cubicBezTo>
                  <a:close/>
                  <a:moveTo>
                    <a:pt x="91" y="125"/>
                  </a:moveTo>
                  <a:cubicBezTo>
                    <a:pt x="91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84" y="132"/>
                    <a:pt x="84" y="135"/>
                    <a:pt x="83" y="139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2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2"/>
                    <a:pt x="80" y="127"/>
                    <a:pt x="80" y="127"/>
                  </a:cubicBezTo>
                  <a:cubicBezTo>
                    <a:pt x="81" y="126"/>
                    <a:pt x="82" y="125"/>
                    <a:pt x="83" y="125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91" y="125"/>
                    <a:pt x="91" y="125"/>
                    <a:pt x="91" y="125"/>
                  </a:cubicBezTo>
                  <a:close/>
                  <a:moveTo>
                    <a:pt x="91" y="164"/>
                  </a:moveTo>
                  <a:cubicBezTo>
                    <a:pt x="91" y="170"/>
                    <a:pt x="91" y="170"/>
                    <a:pt x="91" y="170"/>
                  </a:cubicBezTo>
                  <a:cubicBezTo>
                    <a:pt x="78" y="183"/>
                    <a:pt x="78" y="183"/>
                    <a:pt x="78" y="183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0" y="164"/>
                    <a:pt x="90" y="164"/>
                    <a:pt x="91" y="164"/>
                  </a:cubicBezTo>
                  <a:close/>
                  <a:moveTo>
                    <a:pt x="91" y="185"/>
                  </a:moveTo>
                  <a:cubicBezTo>
                    <a:pt x="91" y="190"/>
                    <a:pt x="91" y="190"/>
                    <a:pt x="91" y="190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78" y="190"/>
                    <a:pt x="78" y="190"/>
                    <a:pt x="78" y="190"/>
                  </a:cubicBezTo>
                  <a:cubicBezTo>
                    <a:pt x="78" y="185"/>
                    <a:pt x="78" y="185"/>
                    <a:pt x="78" y="185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91" y="185"/>
                    <a:pt x="91" y="185"/>
                    <a:pt x="91" y="185"/>
                  </a:cubicBezTo>
                  <a:close/>
                  <a:moveTo>
                    <a:pt x="78" y="167"/>
                  </a:move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6" y="159"/>
                    <a:pt x="86" y="158"/>
                    <a:pt x="85" y="157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8" y="151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78" y="160"/>
                    <a:pt x="78" y="160"/>
                    <a:pt x="78" y="160"/>
                  </a:cubicBezTo>
                  <a:lnTo>
                    <a:pt x="78" y="167"/>
                  </a:lnTo>
                  <a:close/>
                  <a:moveTo>
                    <a:pt x="11" y="218"/>
                  </a:moveTo>
                  <a:cubicBezTo>
                    <a:pt x="37" y="218"/>
                    <a:pt x="37" y="218"/>
                    <a:pt x="37" y="218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5" y="201"/>
                    <a:pt x="55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78" y="201"/>
                    <a:pt x="78" y="201"/>
                    <a:pt x="78" y="201"/>
                  </a:cubicBezTo>
                  <a:cubicBezTo>
                    <a:pt x="78" y="206"/>
                    <a:pt x="78" y="206"/>
                    <a:pt x="78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40" y="222"/>
                    <a:pt x="40" y="222"/>
                    <a:pt x="40" y="222"/>
                  </a:cubicBezTo>
                  <a:cubicBezTo>
                    <a:pt x="39" y="223"/>
                    <a:pt x="39" y="223"/>
                    <a:pt x="38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2" y="223"/>
                    <a:pt x="1" y="223"/>
                    <a:pt x="0" y="222"/>
                  </a:cubicBezTo>
                  <a:cubicBezTo>
                    <a:pt x="0" y="221"/>
                    <a:pt x="0" y="219"/>
                    <a:pt x="1" y="218"/>
                  </a:cubicBezTo>
                  <a:cubicBezTo>
                    <a:pt x="15" y="211"/>
                    <a:pt x="27" y="198"/>
                    <a:pt x="36" y="181"/>
                  </a:cubicBezTo>
                  <a:cubicBezTo>
                    <a:pt x="45" y="166"/>
                    <a:pt x="53" y="148"/>
                    <a:pt x="59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4" y="130"/>
                    <a:pt x="53" y="128"/>
                    <a:pt x="53" y="12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4" y="106"/>
                    <a:pt x="56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72" y="81"/>
                    <a:pt x="76" y="59"/>
                    <a:pt x="78" y="46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6" y="84"/>
                    <a:pt x="73" y="97"/>
                    <a:pt x="70" y="109"/>
                  </a:cubicBezTo>
                  <a:cubicBezTo>
                    <a:pt x="69" y="110"/>
                    <a:pt x="69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62" y="125"/>
                    <a:pt x="62" y="125"/>
                    <a:pt x="62" y="125"/>
                  </a:cubicBezTo>
                  <a:cubicBezTo>
                    <a:pt x="63" y="125"/>
                    <a:pt x="64" y="126"/>
                    <a:pt x="64" y="127"/>
                  </a:cubicBezTo>
                  <a:cubicBezTo>
                    <a:pt x="64" y="127"/>
                    <a:pt x="64" y="128"/>
                    <a:pt x="64" y="128"/>
                  </a:cubicBezTo>
                  <a:cubicBezTo>
                    <a:pt x="58" y="148"/>
                    <a:pt x="50" y="167"/>
                    <a:pt x="40" y="184"/>
                  </a:cubicBezTo>
                  <a:cubicBezTo>
                    <a:pt x="32" y="198"/>
                    <a:pt x="22" y="210"/>
                    <a:pt x="11" y="218"/>
                  </a:cubicBezTo>
                  <a:close/>
                  <a:moveTo>
                    <a:pt x="78" y="139"/>
                  </a:moveTo>
                  <a:cubicBezTo>
                    <a:pt x="78" y="139"/>
                    <a:pt x="78" y="139"/>
                    <a:pt x="78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78" y="140"/>
                    <a:pt x="78" y="140"/>
                    <a:pt x="78" y="141"/>
                  </a:cubicBezTo>
                  <a:cubicBezTo>
                    <a:pt x="78" y="139"/>
                    <a:pt x="78" y="139"/>
                    <a:pt x="78" y="139"/>
                  </a:cubicBezTo>
                  <a:close/>
                  <a:moveTo>
                    <a:pt x="78" y="151"/>
                  </a:moveTo>
                  <a:cubicBezTo>
                    <a:pt x="78" y="150"/>
                    <a:pt x="78" y="150"/>
                    <a:pt x="78" y="150"/>
                  </a:cubicBezTo>
                  <a:cubicBezTo>
                    <a:pt x="77" y="150"/>
                    <a:pt x="75" y="151"/>
                    <a:pt x="75" y="152"/>
                  </a:cubicBezTo>
                  <a:cubicBezTo>
                    <a:pt x="74" y="155"/>
                    <a:pt x="74" y="157"/>
                    <a:pt x="73" y="160"/>
                  </a:cubicBezTo>
                  <a:cubicBezTo>
                    <a:pt x="72" y="162"/>
                    <a:pt x="72" y="165"/>
                    <a:pt x="71" y="167"/>
                  </a:cubicBezTo>
                  <a:cubicBezTo>
                    <a:pt x="71" y="168"/>
                    <a:pt x="71" y="169"/>
                    <a:pt x="72" y="170"/>
                  </a:cubicBezTo>
                  <a:cubicBezTo>
                    <a:pt x="73" y="171"/>
                    <a:pt x="74" y="171"/>
                    <a:pt x="75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51"/>
                    <a:pt x="78" y="151"/>
                    <a:pt x="78" y="151"/>
                  </a:cubicBezTo>
                  <a:close/>
                  <a:moveTo>
                    <a:pt x="78" y="176"/>
                  </a:moveTo>
                  <a:cubicBezTo>
                    <a:pt x="68" y="186"/>
                    <a:pt x="68" y="186"/>
                    <a:pt x="68" y="186"/>
                  </a:cubicBezTo>
                  <a:cubicBezTo>
                    <a:pt x="68" y="186"/>
                    <a:pt x="68" y="187"/>
                    <a:pt x="68" y="187"/>
                  </a:cubicBezTo>
                  <a:cubicBezTo>
                    <a:pt x="68" y="189"/>
                    <a:pt x="69" y="190"/>
                    <a:pt x="70" y="190"/>
                  </a:cubicBezTo>
                  <a:cubicBezTo>
                    <a:pt x="78" y="190"/>
                    <a:pt x="78" y="190"/>
                    <a:pt x="78" y="190"/>
                  </a:cubicBezTo>
                  <a:cubicBezTo>
                    <a:pt x="78" y="185"/>
                    <a:pt x="78" y="185"/>
                    <a:pt x="78" y="185"/>
                  </a:cubicBezTo>
                  <a:cubicBezTo>
                    <a:pt x="76" y="185"/>
                    <a:pt x="76" y="185"/>
                    <a:pt x="76" y="185"/>
                  </a:cubicBezTo>
                  <a:cubicBezTo>
                    <a:pt x="78" y="183"/>
                    <a:pt x="78" y="183"/>
                    <a:pt x="78" y="183"/>
                  </a:cubicBezTo>
                  <a:lnTo>
                    <a:pt x="78" y="176"/>
                  </a:ln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Freeform 37"/>
            <p:cNvSpPr>
              <a:spLocks noEditPoints="1"/>
            </p:cNvSpPr>
            <p:nvPr/>
          </p:nvSpPr>
          <p:spPr bwMode="auto">
            <a:xfrm>
              <a:off x="5952829" y="3712871"/>
              <a:ext cx="351235" cy="167879"/>
            </a:xfrm>
            <a:custGeom>
              <a:avLst/>
              <a:gdLst>
                <a:gd name="T0" fmla="*/ 205 w 207"/>
                <a:gd name="T1" fmla="*/ 99 h 99"/>
                <a:gd name="T2" fmla="*/ 183 w 207"/>
                <a:gd name="T3" fmla="*/ 18 h 99"/>
                <a:gd name="T4" fmla="*/ 169 w 207"/>
                <a:gd name="T5" fmla="*/ 94 h 99"/>
                <a:gd name="T6" fmla="*/ 176 w 207"/>
                <a:gd name="T7" fmla="*/ 31 h 99"/>
                <a:gd name="T8" fmla="*/ 169 w 207"/>
                <a:gd name="T9" fmla="*/ 68 h 99"/>
                <a:gd name="T10" fmla="*/ 169 w 207"/>
                <a:gd name="T11" fmla="*/ 40 h 99"/>
                <a:gd name="T12" fmla="*/ 156 w 207"/>
                <a:gd name="T13" fmla="*/ 99 h 99"/>
                <a:gd name="T14" fmla="*/ 163 w 207"/>
                <a:gd name="T15" fmla="*/ 45 h 99"/>
                <a:gd name="T16" fmla="*/ 169 w 207"/>
                <a:gd name="T17" fmla="*/ 68 h 99"/>
                <a:gd name="T18" fmla="*/ 156 w 207"/>
                <a:gd name="T19" fmla="*/ 36 h 99"/>
                <a:gd name="T20" fmla="*/ 165 w 207"/>
                <a:gd name="T21" fmla="*/ 36 h 99"/>
                <a:gd name="T22" fmla="*/ 143 w 207"/>
                <a:gd name="T23" fmla="*/ 0 h 99"/>
                <a:gd name="T24" fmla="*/ 147 w 207"/>
                <a:gd name="T25" fmla="*/ 36 h 99"/>
                <a:gd name="T26" fmla="*/ 156 w 207"/>
                <a:gd name="T27" fmla="*/ 68 h 99"/>
                <a:gd name="T28" fmla="*/ 149 w 207"/>
                <a:gd name="T29" fmla="*/ 45 h 99"/>
                <a:gd name="T30" fmla="*/ 143 w 207"/>
                <a:gd name="T31" fmla="*/ 94 h 99"/>
                <a:gd name="T32" fmla="*/ 143 w 207"/>
                <a:gd name="T33" fmla="*/ 40 h 99"/>
                <a:gd name="T34" fmla="*/ 134 w 207"/>
                <a:gd name="T35" fmla="*/ 40 h 99"/>
                <a:gd name="T36" fmla="*/ 129 w 207"/>
                <a:gd name="T37" fmla="*/ 90 h 99"/>
                <a:gd name="T38" fmla="*/ 138 w 207"/>
                <a:gd name="T39" fmla="*/ 14 h 99"/>
                <a:gd name="T40" fmla="*/ 116 w 207"/>
                <a:gd name="T41" fmla="*/ 94 h 99"/>
                <a:gd name="T42" fmla="*/ 123 w 207"/>
                <a:gd name="T43" fmla="*/ 31 h 99"/>
                <a:gd name="T44" fmla="*/ 129 w 207"/>
                <a:gd name="T45" fmla="*/ 72 h 99"/>
                <a:gd name="T46" fmla="*/ 116 w 207"/>
                <a:gd name="T47" fmla="*/ 63 h 99"/>
                <a:gd name="T48" fmla="*/ 125 w 207"/>
                <a:gd name="T49" fmla="*/ 63 h 99"/>
                <a:gd name="T50" fmla="*/ 104 w 207"/>
                <a:gd name="T51" fmla="*/ 0 h 99"/>
                <a:gd name="T52" fmla="*/ 107 w 207"/>
                <a:gd name="T53" fmla="*/ 63 h 99"/>
                <a:gd name="T54" fmla="*/ 116 w 207"/>
                <a:gd name="T55" fmla="*/ 68 h 99"/>
                <a:gd name="T56" fmla="*/ 109 w 207"/>
                <a:gd name="T57" fmla="*/ 18 h 99"/>
                <a:gd name="T58" fmla="*/ 104 w 207"/>
                <a:gd name="T59" fmla="*/ 94 h 99"/>
                <a:gd name="T60" fmla="*/ 104 w 207"/>
                <a:gd name="T61" fmla="*/ 14 h 99"/>
                <a:gd name="T62" fmla="*/ 94 w 207"/>
                <a:gd name="T63" fmla="*/ 14 h 99"/>
                <a:gd name="T64" fmla="*/ 90 w 207"/>
                <a:gd name="T65" fmla="*/ 90 h 99"/>
                <a:gd name="T66" fmla="*/ 99 w 207"/>
                <a:gd name="T67" fmla="*/ 40 h 99"/>
                <a:gd name="T68" fmla="*/ 76 w 207"/>
                <a:gd name="T69" fmla="*/ 94 h 99"/>
                <a:gd name="T70" fmla="*/ 83 w 207"/>
                <a:gd name="T71" fmla="*/ 58 h 99"/>
                <a:gd name="T72" fmla="*/ 90 w 207"/>
                <a:gd name="T73" fmla="*/ 72 h 99"/>
                <a:gd name="T74" fmla="*/ 76 w 207"/>
                <a:gd name="T75" fmla="*/ 36 h 99"/>
                <a:gd name="T76" fmla="*/ 85 w 207"/>
                <a:gd name="T77" fmla="*/ 36 h 99"/>
                <a:gd name="T78" fmla="*/ 63 w 207"/>
                <a:gd name="T79" fmla="*/ 0 h 99"/>
                <a:gd name="T80" fmla="*/ 68 w 207"/>
                <a:gd name="T81" fmla="*/ 36 h 99"/>
                <a:gd name="T82" fmla="*/ 76 w 207"/>
                <a:gd name="T83" fmla="*/ 68 h 99"/>
                <a:gd name="T84" fmla="*/ 70 w 207"/>
                <a:gd name="T85" fmla="*/ 45 h 99"/>
                <a:gd name="T86" fmla="*/ 63 w 207"/>
                <a:gd name="T87" fmla="*/ 94 h 99"/>
                <a:gd name="T88" fmla="*/ 63 w 207"/>
                <a:gd name="T89" fmla="*/ 40 h 99"/>
                <a:gd name="T90" fmla="*/ 54 w 207"/>
                <a:gd name="T91" fmla="*/ 40 h 99"/>
                <a:gd name="T92" fmla="*/ 50 w 207"/>
                <a:gd name="T93" fmla="*/ 90 h 99"/>
                <a:gd name="T94" fmla="*/ 59 w 207"/>
                <a:gd name="T95" fmla="*/ 14 h 99"/>
                <a:gd name="T96" fmla="*/ 37 w 207"/>
                <a:gd name="T97" fmla="*/ 94 h 99"/>
                <a:gd name="T98" fmla="*/ 44 w 207"/>
                <a:gd name="T99" fmla="*/ 31 h 99"/>
                <a:gd name="T100" fmla="*/ 50 w 207"/>
                <a:gd name="T101" fmla="*/ 72 h 99"/>
                <a:gd name="T102" fmla="*/ 37 w 207"/>
                <a:gd name="T103" fmla="*/ 58 h 99"/>
                <a:gd name="T104" fmla="*/ 37 w 207"/>
                <a:gd name="T105" fmla="*/ 63 h 99"/>
                <a:gd name="T106" fmla="*/ 37 w 207"/>
                <a:gd name="T107" fmla="*/ 0 h 99"/>
                <a:gd name="T108" fmla="*/ 25 w 207"/>
                <a:gd name="T109" fmla="*/ 60 h 99"/>
                <a:gd name="T110" fmla="*/ 37 w 207"/>
                <a:gd name="T111" fmla="*/ 68 h 99"/>
                <a:gd name="T112" fmla="*/ 35 w 207"/>
                <a:gd name="T113" fmla="*/ 16 h 99"/>
                <a:gd name="T114" fmla="*/ 0 w 207"/>
                <a:gd name="T115" fmla="*/ 3 h 99"/>
                <a:gd name="T116" fmla="*/ 12 w 207"/>
                <a:gd name="T117" fmla="*/ 3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7" h="99">
                  <a:moveTo>
                    <a:pt x="183" y="94"/>
                  </a:moveTo>
                  <a:cubicBezTo>
                    <a:pt x="202" y="94"/>
                    <a:pt x="202" y="94"/>
                    <a:pt x="202" y="94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183" y="5"/>
                    <a:pt x="183" y="5"/>
                    <a:pt x="183" y="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6" y="0"/>
                    <a:pt x="207" y="1"/>
                    <a:pt x="207" y="3"/>
                  </a:cubicBezTo>
                  <a:cubicBezTo>
                    <a:pt x="207" y="97"/>
                    <a:pt x="207" y="97"/>
                    <a:pt x="207" y="97"/>
                  </a:cubicBezTo>
                  <a:cubicBezTo>
                    <a:pt x="207" y="98"/>
                    <a:pt x="206" y="99"/>
                    <a:pt x="205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4"/>
                    <a:pt x="183" y="94"/>
                    <a:pt x="183" y="94"/>
                  </a:cubicBezTo>
                  <a:close/>
                  <a:moveTo>
                    <a:pt x="183" y="36"/>
                  </a:moveTo>
                  <a:cubicBezTo>
                    <a:pt x="191" y="36"/>
                    <a:pt x="191" y="36"/>
                    <a:pt x="191" y="36"/>
                  </a:cubicBezTo>
                  <a:cubicBezTo>
                    <a:pt x="193" y="36"/>
                    <a:pt x="194" y="35"/>
                    <a:pt x="194" y="34"/>
                  </a:cubicBezTo>
                  <a:cubicBezTo>
                    <a:pt x="194" y="16"/>
                    <a:pt x="194" y="16"/>
                    <a:pt x="194" y="16"/>
                  </a:cubicBezTo>
                  <a:cubicBezTo>
                    <a:pt x="194" y="15"/>
                    <a:pt x="193" y="14"/>
                    <a:pt x="191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3" y="31"/>
                    <a:pt x="183" y="31"/>
                    <a:pt x="183" y="31"/>
                  </a:cubicBezTo>
                  <a:lnTo>
                    <a:pt x="183" y="36"/>
                  </a:lnTo>
                  <a:close/>
                  <a:moveTo>
                    <a:pt x="169" y="94"/>
                  </a:moveTo>
                  <a:cubicBezTo>
                    <a:pt x="183" y="94"/>
                    <a:pt x="183" y="94"/>
                    <a:pt x="183" y="94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4"/>
                    <a:pt x="169" y="94"/>
                    <a:pt x="169" y="94"/>
                  </a:cubicBezTo>
                  <a:close/>
                  <a:moveTo>
                    <a:pt x="183" y="5"/>
                  </a:moveTo>
                  <a:cubicBezTo>
                    <a:pt x="169" y="5"/>
                    <a:pt x="169" y="5"/>
                    <a:pt x="169" y="5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5"/>
                    <a:pt x="183" y="5"/>
                    <a:pt x="183" y="5"/>
                  </a:cubicBezTo>
                  <a:close/>
                  <a:moveTo>
                    <a:pt x="183" y="14"/>
                  </a:moveTo>
                  <a:cubicBezTo>
                    <a:pt x="183" y="18"/>
                    <a:pt x="183" y="18"/>
                    <a:pt x="183" y="18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83" y="36"/>
                    <a:pt x="183" y="36"/>
                    <a:pt x="183" y="36"/>
                  </a:cubicBezTo>
                  <a:cubicBezTo>
                    <a:pt x="174" y="36"/>
                    <a:pt x="174" y="36"/>
                    <a:pt x="174" y="36"/>
                  </a:cubicBezTo>
                  <a:cubicBezTo>
                    <a:pt x="172" y="36"/>
                    <a:pt x="171" y="35"/>
                    <a:pt x="171" y="34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71" y="15"/>
                    <a:pt x="172" y="14"/>
                    <a:pt x="174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69" y="90"/>
                  </a:moveTo>
                  <a:cubicBezTo>
                    <a:pt x="169" y="68"/>
                    <a:pt x="169" y="68"/>
                    <a:pt x="169" y="68"/>
                  </a:cubicBezTo>
                  <a:cubicBezTo>
                    <a:pt x="171" y="68"/>
                    <a:pt x="172" y="69"/>
                    <a:pt x="172" y="70"/>
                  </a:cubicBezTo>
                  <a:cubicBezTo>
                    <a:pt x="172" y="88"/>
                    <a:pt x="172" y="88"/>
                    <a:pt x="172" y="88"/>
                  </a:cubicBezTo>
                  <a:cubicBezTo>
                    <a:pt x="172" y="89"/>
                    <a:pt x="171" y="90"/>
                    <a:pt x="169" y="90"/>
                  </a:cubicBezTo>
                  <a:close/>
                  <a:moveTo>
                    <a:pt x="169" y="63"/>
                  </a:moveTo>
                  <a:cubicBezTo>
                    <a:pt x="169" y="58"/>
                    <a:pt x="169" y="58"/>
                    <a:pt x="169" y="58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69" y="45"/>
                    <a:pt x="169" y="45"/>
                    <a:pt x="169" y="45"/>
                  </a:cubicBezTo>
                  <a:cubicBezTo>
                    <a:pt x="169" y="40"/>
                    <a:pt x="169" y="40"/>
                    <a:pt x="169" y="40"/>
                  </a:cubicBezTo>
                  <a:cubicBezTo>
                    <a:pt x="178" y="40"/>
                    <a:pt x="178" y="40"/>
                    <a:pt x="178" y="40"/>
                  </a:cubicBezTo>
                  <a:cubicBezTo>
                    <a:pt x="179" y="40"/>
                    <a:pt x="180" y="41"/>
                    <a:pt x="180" y="42"/>
                  </a:cubicBezTo>
                  <a:cubicBezTo>
                    <a:pt x="180" y="60"/>
                    <a:pt x="180" y="60"/>
                    <a:pt x="180" y="60"/>
                  </a:cubicBezTo>
                  <a:cubicBezTo>
                    <a:pt x="180" y="61"/>
                    <a:pt x="179" y="63"/>
                    <a:pt x="178" y="63"/>
                  </a:cubicBezTo>
                  <a:lnTo>
                    <a:pt x="169" y="63"/>
                  </a:lnTo>
                  <a:close/>
                  <a:moveTo>
                    <a:pt x="156" y="94"/>
                  </a:moveTo>
                  <a:cubicBezTo>
                    <a:pt x="169" y="94"/>
                    <a:pt x="169" y="94"/>
                    <a:pt x="169" y="94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94"/>
                    <a:pt x="156" y="94"/>
                    <a:pt x="156" y="94"/>
                  </a:cubicBezTo>
                  <a:close/>
                  <a:moveTo>
                    <a:pt x="169" y="5"/>
                  </a:moveTo>
                  <a:cubicBezTo>
                    <a:pt x="156" y="5"/>
                    <a:pt x="156" y="5"/>
                    <a:pt x="156" y="5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5"/>
                    <a:pt x="169" y="5"/>
                    <a:pt x="169" y="5"/>
                  </a:cubicBezTo>
                  <a:close/>
                  <a:moveTo>
                    <a:pt x="169" y="40"/>
                  </a:moveTo>
                  <a:cubicBezTo>
                    <a:pt x="169" y="45"/>
                    <a:pt x="169" y="45"/>
                    <a:pt x="169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58"/>
                    <a:pt x="163" y="58"/>
                    <a:pt x="163" y="58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59" y="63"/>
                    <a:pt x="158" y="61"/>
                    <a:pt x="158" y="60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158" y="41"/>
                    <a:pt x="159" y="40"/>
                    <a:pt x="160" y="40"/>
                  </a:cubicBezTo>
                  <a:cubicBezTo>
                    <a:pt x="169" y="40"/>
                    <a:pt x="169" y="40"/>
                    <a:pt x="169" y="40"/>
                  </a:cubicBezTo>
                  <a:close/>
                  <a:moveTo>
                    <a:pt x="169" y="68"/>
                  </a:moveTo>
                  <a:cubicBezTo>
                    <a:pt x="169" y="90"/>
                    <a:pt x="169" y="90"/>
                    <a:pt x="169" y="90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67" y="85"/>
                    <a:pt x="167" y="85"/>
                    <a:pt x="167" y="85"/>
                  </a:cubicBezTo>
                  <a:cubicBezTo>
                    <a:pt x="167" y="72"/>
                    <a:pt x="167" y="72"/>
                    <a:pt x="167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69" y="68"/>
                    <a:pt x="169" y="68"/>
                    <a:pt x="169" y="68"/>
                  </a:cubicBezTo>
                  <a:close/>
                  <a:moveTo>
                    <a:pt x="156" y="36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4"/>
                    <a:pt x="167" y="15"/>
                    <a:pt x="167" y="16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6" y="36"/>
                    <a:pt x="165" y="36"/>
                  </a:cubicBezTo>
                  <a:lnTo>
                    <a:pt x="156" y="36"/>
                  </a:lnTo>
                  <a:close/>
                  <a:moveTo>
                    <a:pt x="143" y="94"/>
                  </a:moveTo>
                  <a:cubicBezTo>
                    <a:pt x="156" y="94"/>
                    <a:pt x="156" y="94"/>
                    <a:pt x="156" y="94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4"/>
                    <a:pt x="143" y="94"/>
                    <a:pt x="143" y="94"/>
                  </a:cubicBezTo>
                  <a:close/>
                  <a:moveTo>
                    <a:pt x="156" y="5"/>
                  </a:moveTo>
                  <a:cubicBezTo>
                    <a:pt x="143" y="5"/>
                    <a:pt x="143" y="5"/>
                    <a:pt x="143" y="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5"/>
                    <a:pt x="156" y="5"/>
                    <a:pt x="156" y="5"/>
                  </a:cubicBezTo>
                  <a:close/>
                  <a:moveTo>
                    <a:pt x="156" y="14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6" y="31"/>
                    <a:pt x="156" y="31"/>
                    <a:pt x="156" y="31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6" y="36"/>
                    <a:pt x="145" y="35"/>
                    <a:pt x="145" y="34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5"/>
                    <a:pt x="146" y="14"/>
                    <a:pt x="147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6" y="68"/>
                  </a:moveTo>
                  <a:cubicBezTo>
                    <a:pt x="156" y="72"/>
                    <a:pt x="156" y="72"/>
                    <a:pt x="156" y="72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3" y="68"/>
                    <a:pt x="143" y="68"/>
                    <a:pt x="143" y="68"/>
                  </a:cubicBezTo>
                  <a:cubicBezTo>
                    <a:pt x="156" y="68"/>
                    <a:pt x="156" y="68"/>
                    <a:pt x="156" y="68"/>
                  </a:cubicBezTo>
                  <a:close/>
                  <a:moveTo>
                    <a:pt x="156" y="85"/>
                  </a:moveTo>
                  <a:cubicBezTo>
                    <a:pt x="156" y="90"/>
                    <a:pt x="156" y="90"/>
                    <a:pt x="156" y="90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143" y="85"/>
                    <a:pt x="143" y="85"/>
                    <a:pt x="143" y="85"/>
                  </a:cubicBezTo>
                  <a:cubicBezTo>
                    <a:pt x="156" y="85"/>
                    <a:pt x="156" y="85"/>
                    <a:pt x="156" y="85"/>
                  </a:cubicBezTo>
                  <a:close/>
                  <a:moveTo>
                    <a:pt x="143" y="63"/>
                  </a:moveTo>
                  <a:cubicBezTo>
                    <a:pt x="143" y="58"/>
                    <a:pt x="143" y="58"/>
                    <a:pt x="143" y="58"/>
                  </a:cubicBezTo>
                  <a:cubicBezTo>
                    <a:pt x="149" y="58"/>
                    <a:pt x="149" y="58"/>
                    <a:pt x="149" y="58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53" y="40"/>
                    <a:pt x="154" y="41"/>
                    <a:pt x="154" y="42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61"/>
                    <a:pt x="153" y="63"/>
                    <a:pt x="152" y="63"/>
                  </a:cubicBezTo>
                  <a:lnTo>
                    <a:pt x="143" y="63"/>
                  </a:lnTo>
                  <a:close/>
                  <a:moveTo>
                    <a:pt x="129" y="94"/>
                  </a:moveTo>
                  <a:cubicBezTo>
                    <a:pt x="143" y="94"/>
                    <a:pt x="143" y="94"/>
                    <a:pt x="143" y="94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9" y="99"/>
                    <a:pt x="129" y="99"/>
                    <a:pt x="129" y="99"/>
                  </a:cubicBezTo>
                  <a:cubicBezTo>
                    <a:pt x="129" y="94"/>
                    <a:pt x="129" y="94"/>
                    <a:pt x="129" y="94"/>
                  </a:cubicBezTo>
                  <a:close/>
                  <a:moveTo>
                    <a:pt x="143" y="5"/>
                  </a:moveTo>
                  <a:cubicBezTo>
                    <a:pt x="129" y="5"/>
                    <a:pt x="129" y="5"/>
                    <a:pt x="129" y="5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5"/>
                    <a:pt x="143" y="5"/>
                    <a:pt x="143" y="5"/>
                  </a:cubicBezTo>
                  <a:close/>
                  <a:moveTo>
                    <a:pt x="143" y="40"/>
                  </a:moveTo>
                  <a:cubicBezTo>
                    <a:pt x="143" y="45"/>
                    <a:pt x="143" y="45"/>
                    <a:pt x="143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6" y="58"/>
                    <a:pt x="136" y="58"/>
                    <a:pt x="136" y="58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34" y="63"/>
                    <a:pt x="134" y="63"/>
                    <a:pt x="134" y="63"/>
                  </a:cubicBezTo>
                  <a:cubicBezTo>
                    <a:pt x="133" y="63"/>
                    <a:pt x="132" y="61"/>
                    <a:pt x="132" y="60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1"/>
                    <a:pt x="133" y="40"/>
                    <a:pt x="134" y="40"/>
                  </a:cubicBezTo>
                  <a:cubicBezTo>
                    <a:pt x="143" y="40"/>
                    <a:pt x="143" y="40"/>
                    <a:pt x="143" y="40"/>
                  </a:cubicBezTo>
                  <a:close/>
                  <a:moveTo>
                    <a:pt x="143" y="68"/>
                  </a:moveTo>
                  <a:cubicBezTo>
                    <a:pt x="143" y="72"/>
                    <a:pt x="143" y="72"/>
                    <a:pt x="143" y="72"/>
                  </a:cubicBezTo>
                  <a:cubicBezTo>
                    <a:pt x="129" y="72"/>
                    <a:pt x="129" y="72"/>
                    <a:pt x="129" y="72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43" y="68"/>
                    <a:pt x="143" y="68"/>
                    <a:pt x="143" y="68"/>
                  </a:cubicBezTo>
                  <a:close/>
                  <a:moveTo>
                    <a:pt x="143" y="85"/>
                  </a:moveTo>
                  <a:cubicBezTo>
                    <a:pt x="143" y="90"/>
                    <a:pt x="143" y="90"/>
                    <a:pt x="143" y="9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43" y="85"/>
                    <a:pt x="143" y="85"/>
                    <a:pt x="143" y="85"/>
                  </a:cubicBezTo>
                  <a:close/>
                  <a:moveTo>
                    <a:pt x="129" y="36"/>
                  </a:moveTo>
                  <a:cubicBezTo>
                    <a:pt x="129" y="31"/>
                    <a:pt x="129" y="31"/>
                    <a:pt x="129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18"/>
                    <a:pt x="136" y="18"/>
                    <a:pt x="136" y="18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38" y="14"/>
                    <a:pt x="138" y="14"/>
                    <a:pt x="138" y="14"/>
                  </a:cubicBezTo>
                  <a:cubicBezTo>
                    <a:pt x="140" y="14"/>
                    <a:pt x="141" y="15"/>
                    <a:pt x="141" y="16"/>
                  </a:cubicBezTo>
                  <a:cubicBezTo>
                    <a:pt x="141" y="34"/>
                    <a:pt x="141" y="34"/>
                    <a:pt x="141" y="34"/>
                  </a:cubicBezTo>
                  <a:cubicBezTo>
                    <a:pt x="141" y="35"/>
                    <a:pt x="140" y="36"/>
                    <a:pt x="138" y="36"/>
                  </a:cubicBezTo>
                  <a:lnTo>
                    <a:pt x="129" y="36"/>
                  </a:lnTo>
                  <a:close/>
                  <a:moveTo>
                    <a:pt x="116" y="94"/>
                  </a:moveTo>
                  <a:cubicBezTo>
                    <a:pt x="129" y="94"/>
                    <a:pt x="129" y="94"/>
                    <a:pt x="129" y="94"/>
                  </a:cubicBezTo>
                  <a:cubicBezTo>
                    <a:pt x="129" y="99"/>
                    <a:pt x="129" y="99"/>
                    <a:pt x="129" y="99"/>
                  </a:cubicBezTo>
                  <a:cubicBezTo>
                    <a:pt x="116" y="99"/>
                    <a:pt x="116" y="99"/>
                    <a:pt x="116" y="99"/>
                  </a:cubicBezTo>
                  <a:cubicBezTo>
                    <a:pt x="116" y="94"/>
                    <a:pt x="116" y="94"/>
                    <a:pt x="116" y="94"/>
                  </a:cubicBezTo>
                  <a:close/>
                  <a:moveTo>
                    <a:pt x="129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5"/>
                    <a:pt x="129" y="5"/>
                    <a:pt x="129" y="5"/>
                  </a:cubicBezTo>
                  <a:close/>
                  <a:moveTo>
                    <a:pt x="129" y="14"/>
                  </a:moveTo>
                  <a:cubicBezTo>
                    <a:pt x="129" y="18"/>
                    <a:pt x="129" y="18"/>
                    <a:pt x="129" y="18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9" y="36"/>
                    <a:pt x="118" y="35"/>
                    <a:pt x="118" y="34"/>
                  </a:cubicBezTo>
                  <a:cubicBezTo>
                    <a:pt x="118" y="16"/>
                    <a:pt x="118" y="16"/>
                    <a:pt x="118" y="16"/>
                  </a:cubicBezTo>
                  <a:cubicBezTo>
                    <a:pt x="118" y="15"/>
                    <a:pt x="119" y="14"/>
                    <a:pt x="121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68"/>
                  </a:moveTo>
                  <a:cubicBezTo>
                    <a:pt x="129" y="72"/>
                    <a:pt x="129" y="72"/>
                    <a:pt x="129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29" y="68"/>
                    <a:pt x="129" y="68"/>
                    <a:pt x="129" y="68"/>
                  </a:cubicBezTo>
                  <a:close/>
                  <a:moveTo>
                    <a:pt x="129" y="85"/>
                  </a:moveTo>
                  <a:cubicBezTo>
                    <a:pt x="129" y="90"/>
                    <a:pt x="129" y="90"/>
                    <a:pt x="129" y="90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16" y="85"/>
                    <a:pt x="116" y="85"/>
                    <a:pt x="116" y="85"/>
                  </a:cubicBezTo>
                  <a:cubicBezTo>
                    <a:pt x="129" y="85"/>
                    <a:pt x="129" y="85"/>
                    <a:pt x="129" y="85"/>
                  </a:cubicBezTo>
                  <a:close/>
                  <a:moveTo>
                    <a:pt x="116" y="63"/>
                  </a:moveTo>
                  <a:cubicBezTo>
                    <a:pt x="116" y="58"/>
                    <a:pt x="116" y="58"/>
                    <a:pt x="116" y="58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6" y="40"/>
                    <a:pt x="127" y="41"/>
                    <a:pt x="127" y="42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6" y="63"/>
                    <a:pt x="125" y="63"/>
                  </a:cubicBezTo>
                  <a:lnTo>
                    <a:pt x="116" y="63"/>
                  </a:lnTo>
                  <a:close/>
                  <a:moveTo>
                    <a:pt x="104" y="94"/>
                  </a:moveTo>
                  <a:cubicBezTo>
                    <a:pt x="116" y="94"/>
                    <a:pt x="116" y="94"/>
                    <a:pt x="116" y="94"/>
                  </a:cubicBezTo>
                  <a:cubicBezTo>
                    <a:pt x="116" y="99"/>
                    <a:pt x="116" y="99"/>
                    <a:pt x="116" y="99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104" y="94"/>
                    <a:pt x="104" y="94"/>
                    <a:pt x="104" y="94"/>
                  </a:cubicBezTo>
                  <a:close/>
                  <a:moveTo>
                    <a:pt x="116" y="5"/>
                  </a:moveTo>
                  <a:cubicBezTo>
                    <a:pt x="104" y="5"/>
                    <a:pt x="104" y="5"/>
                    <a:pt x="104" y="5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16" y="40"/>
                  </a:moveTo>
                  <a:cubicBezTo>
                    <a:pt x="116" y="45"/>
                    <a:pt x="116" y="45"/>
                    <a:pt x="116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6" y="63"/>
                    <a:pt x="105" y="61"/>
                    <a:pt x="105" y="6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1"/>
                    <a:pt x="106" y="40"/>
                    <a:pt x="107" y="40"/>
                  </a:cubicBezTo>
                  <a:cubicBezTo>
                    <a:pt x="116" y="40"/>
                    <a:pt x="116" y="40"/>
                    <a:pt x="116" y="40"/>
                  </a:cubicBezTo>
                  <a:close/>
                  <a:moveTo>
                    <a:pt x="116" y="68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16" y="68"/>
                    <a:pt x="116" y="68"/>
                    <a:pt x="116" y="68"/>
                  </a:cubicBezTo>
                  <a:close/>
                  <a:moveTo>
                    <a:pt x="116" y="85"/>
                  </a:moveTo>
                  <a:cubicBezTo>
                    <a:pt x="116" y="90"/>
                    <a:pt x="116" y="90"/>
                    <a:pt x="116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85"/>
                    <a:pt x="104" y="85"/>
                    <a:pt x="104" y="85"/>
                  </a:cubicBezTo>
                  <a:cubicBezTo>
                    <a:pt x="116" y="85"/>
                    <a:pt x="116" y="85"/>
                    <a:pt x="116" y="85"/>
                  </a:cubicBezTo>
                  <a:close/>
                  <a:moveTo>
                    <a:pt x="104" y="36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3" y="14"/>
                    <a:pt x="114" y="15"/>
                    <a:pt x="114" y="16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5"/>
                    <a:pt x="113" y="36"/>
                    <a:pt x="112" y="36"/>
                  </a:cubicBezTo>
                  <a:lnTo>
                    <a:pt x="104" y="36"/>
                  </a:lnTo>
                  <a:close/>
                  <a:moveTo>
                    <a:pt x="90" y="94"/>
                  </a:moveTo>
                  <a:cubicBezTo>
                    <a:pt x="104" y="94"/>
                    <a:pt x="104" y="94"/>
                    <a:pt x="104" y="94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4"/>
                    <a:pt x="90" y="94"/>
                    <a:pt x="90" y="94"/>
                  </a:cubicBezTo>
                  <a:close/>
                  <a:moveTo>
                    <a:pt x="104" y="5"/>
                  </a:moveTo>
                  <a:cubicBezTo>
                    <a:pt x="90" y="5"/>
                    <a:pt x="90" y="5"/>
                    <a:pt x="90" y="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lose/>
                  <a:moveTo>
                    <a:pt x="104" y="14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6"/>
                    <a:pt x="92" y="35"/>
                    <a:pt x="92" y="34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15"/>
                    <a:pt x="93" y="14"/>
                    <a:pt x="94" y="14"/>
                  </a:cubicBezTo>
                  <a:cubicBezTo>
                    <a:pt x="104" y="14"/>
                    <a:pt x="104" y="14"/>
                    <a:pt x="104" y="14"/>
                  </a:cubicBezTo>
                  <a:close/>
                  <a:moveTo>
                    <a:pt x="104" y="68"/>
                  </a:moveTo>
                  <a:cubicBezTo>
                    <a:pt x="104" y="72"/>
                    <a:pt x="104" y="72"/>
                    <a:pt x="104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104" y="68"/>
                    <a:pt x="104" y="68"/>
                    <a:pt x="104" y="68"/>
                  </a:cubicBezTo>
                  <a:close/>
                  <a:moveTo>
                    <a:pt x="104" y="85"/>
                  </a:moveTo>
                  <a:cubicBezTo>
                    <a:pt x="104" y="90"/>
                    <a:pt x="104" y="90"/>
                    <a:pt x="104" y="90"/>
                  </a:cubicBezTo>
                  <a:cubicBezTo>
                    <a:pt x="90" y="90"/>
                    <a:pt x="90" y="90"/>
                    <a:pt x="90" y="90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104" y="85"/>
                    <a:pt x="104" y="85"/>
                    <a:pt x="104" y="85"/>
                  </a:cubicBezTo>
                  <a:close/>
                  <a:moveTo>
                    <a:pt x="90" y="63"/>
                  </a:moveTo>
                  <a:cubicBezTo>
                    <a:pt x="90" y="58"/>
                    <a:pt x="90" y="58"/>
                    <a:pt x="90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0" y="40"/>
                    <a:pt x="101" y="41"/>
                    <a:pt x="101" y="42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101" y="61"/>
                    <a:pt x="100" y="63"/>
                    <a:pt x="99" y="63"/>
                  </a:cubicBezTo>
                  <a:lnTo>
                    <a:pt x="90" y="63"/>
                  </a:lnTo>
                  <a:close/>
                  <a:moveTo>
                    <a:pt x="76" y="94"/>
                  </a:moveTo>
                  <a:cubicBezTo>
                    <a:pt x="90" y="94"/>
                    <a:pt x="90" y="94"/>
                    <a:pt x="90" y="94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94"/>
                    <a:pt x="76" y="94"/>
                    <a:pt x="76" y="94"/>
                  </a:cubicBezTo>
                  <a:close/>
                  <a:moveTo>
                    <a:pt x="90" y="5"/>
                  </a:moveTo>
                  <a:cubicBezTo>
                    <a:pt x="76" y="5"/>
                    <a:pt x="76" y="5"/>
                    <a:pt x="76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5"/>
                    <a:pt x="90" y="5"/>
                    <a:pt x="90" y="5"/>
                  </a:cubicBezTo>
                  <a:close/>
                  <a:moveTo>
                    <a:pt x="90" y="40"/>
                  </a:moveTo>
                  <a:cubicBezTo>
                    <a:pt x="90" y="45"/>
                    <a:pt x="90" y="45"/>
                    <a:pt x="90" y="45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3" y="58"/>
                    <a:pt x="83" y="58"/>
                    <a:pt x="83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3"/>
                    <a:pt x="78" y="61"/>
                    <a:pt x="78" y="6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41"/>
                    <a:pt x="80" y="40"/>
                    <a:pt x="81" y="40"/>
                  </a:cubicBezTo>
                  <a:cubicBezTo>
                    <a:pt x="90" y="40"/>
                    <a:pt x="90" y="40"/>
                    <a:pt x="90" y="40"/>
                  </a:cubicBezTo>
                  <a:close/>
                  <a:moveTo>
                    <a:pt x="90" y="68"/>
                  </a:moveTo>
                  <a:cubicBezTo>
                    <a:pt x="90" y="72"/>
                    <a:pt x="90" y="72"/>
                    <a:pt x="90" y="72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90" y="68"/>
                    <a:pt x="90" y="68"/>
                    <a:pt x="90" y="68"/>
                  </a:cubicBezTo>
                  <a:close/>
                  <a:moveTo>
                    <a:pt x="90" y="85"/>
                  </a:moveTo>
                  <a:cubicBezTo>
                    <a:pt x="90" y="90"/>
                    <a:pt x="90" y="90"/>
                    <a:pt x="90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90" y="85"/>
                    <a:pt x="90" y="85"/>
                    <a:pt x="90" y="85"/>
                  </a:cubicBezTo>
                  <a:close/>
                  <a:moveTo>
                    <a:pt x="76" y="36"/>
                  </a:moveTo>
                  <a:cubicBezTo>
                    <a:pt x="76" y="31"/>
                    <a:pt x="76" y="31"/>
                    <a:pt x="76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7" y="14"/>
                    <a:pt x="88" y="15"/>
                    <a:pt x="88" y="16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5"/>
                    <a:pt x="87" y="36"/>
                    <a:pt x="85" y="36"/>
                  </a:cubicBezTo>
                  <a:lnTo>
                    <a:pt x="76" y="36"/>
                  </a:lnTo>
                  <a:close/>
                  <a:moveTo>
                    <a:pt x="63" y="94"/>
                  </a:moveTo>
                  <a:cubicBezTo>
                    <a:pt x="76" y="94"/>
                    <a:pt x="76" y="94"/>
                    <a:pt x="76" y="94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4"/>
                    <a:pt x="63" y="94"/>
                    <a:pt x="63" y="94"/>
                  </a:cubicBezTo>
                  <a:close/>
                  <a:moveTo>
                    <a:pt x="76" y="5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5"/>
                    <a:pt x="76" y="5"/>
                    <a:pt x="76" y="5"/>
                  </a:cubicBezTo>
                  <a:close/>
                  <a:moveTo>
                    <a:pt x="76" y="14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6" y="36"/>
                    <a:pt x="65" y="35"/>
                    <a:pt x="65" y="34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5"/>
                    <a:pt x="66" y="14"/>
                    <a:pt x="68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6" y="68"/>
                  </a:moveTo>
                  <a:cubicBezTo>
                    <a:pt x="76" y="72"/>
                    <a:pt x="76" y="72"/>
                    <a:pt x="76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76" y="68"/>
                    <a:pt x="76" y="68"/>
                    <a:pt x="76" y="68"/>
                  </a:cubicBezTo>
                  <a:close/>
                  <a:moveTo>
                    <a:pt x="76" y="85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76" y="85"/>
                    <a:pt x="76" y="85"/>
                    <a:pt x="76" y="85"/>
                  </a:cubicBezTo>
                  <a:close/>
                  <a:moveTo>
                    <a:pt x="63" y="63"/>
                  </a:moveTo>
                  <a:cubicBezTo>
                    <a:pt x="63" y="58"/>
                    <a:pt x="63" y="58"/>
                    <a:pt x="63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3" y="40"/>
                    <a:pt x="74" y="41"/>
                    <a:pt x="74" y="42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1"/>
                    <a:pt x="73" y="63"/>
                    <a:pt x="72" y="63"/>
                  </a:cubicBezTo>
                  <a:lnTo>
                    <a:pt x="63" y="63"/>
                  </a:lnTo>
                  <a:close/>
                  <a:moveTo>
                    <a:pt x="50" y="94"/>
                  </a:moveTo>
                  <a:cubicBezTo>
                    <a:pt x="63" y="94"/>
                    <a:pt x="63" y="94"/>
                    <a:pt x="63" y="94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0" y="94"/>
                    <a:pt x="50" y="94"/>
                    <a:pt x="50" y="94"/>
                  </a:cubicBezTo>
                  <a:close/>
                  <a:moveTo>
                    <a:pt x="63" y="5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"/>
                    <a:pt x="63" y="5"/>
                    <a:pt x="63" y="5"/>
                  </a:cubicBezTo>
                  <a:close/>
                  <a:moveTo>
                    <a:pt x="63" y="40"/>
                  </a:moveTo>
                  <a:cubicBezTo>
                    <a:pt x="63" y="45"/>
                    <a:pt x="63" y="45"/>
                    <a:pt x="63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3" y="63"/>
                    <a:pt x="52" y="61"/>
                    <a:pt x="52" y="6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3" y="40"/>
                    <a:pt x="54" y="40"/>
                  </a:cubicBezTo>
                  <a:cubicBezTo>
                    <a:pt x="63" y="40"/>
                    <a:pt x="63" y="40"/>
                    <a:pt x="63" y="40"/>
                  </a:cubicBezTo>
                  <a:close/>
                  <a:moveTo>
                    <a:pt x="63" y="68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63" y="85"/>
                  </a:moveTo>
                  <a:cubicBezTo>
                    <a:pt x="63" y="90"/>
                    <a:pt x="63" y="90"/>
                    <a:pt x="63" y="90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63" y="85"/>
                    <a:pt x="63" y="85"/>
                    <a:pt x="63" y="85"/>
                  </a:cubicBezTo>
                  <a:close/>
                  <a:moveTo>
                    <a:pt x="50" y="36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60" y="14"/>
                    <a:pt x="61" y="15"/>
                    <a:pt x="61" y="16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5"/>
                    <a:pt x="60" y="36"/>
                    <a:pt x="59" y="36"/>
                  </a:cubicBezTo>
                  <a:lnTo>
                    <a:pt x="50" y="36"/>
                  </a:lnTo>
                  <a:close/>
                  <a:moveTo>
                    <a:pt x="37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4"/>
                    <a:pt x="37" y="94"/>
                    <a:pt x="37" y="94"/>
                  </a:cubicBezTo>
                  <a:close/>
                  <a:moveTo>
                    <a:pt x="50" y="5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5"/>
                    <a:pt x="50" y="5"/>
                    <a:pt x="50" y="5"/>
                  </a:cubicBezTo>
                  <a:close/>
                  <a:moveTo>
                    <a:pt x="50" y="14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39" y="35"/>
                    <a:pt x="39" y="3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5"/>
                    <a:pt x="40" y="14"/>
                    <a:pt x="41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68"/>
                  </a:moveTo>
                  <a:cubicBezTo>
                    <a:pt x="50" y="72"/>
                    <a:pt x="50" y="72"/>
                    <a:pt x="50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50" y="68"/>
                    <a:pt x="50" y="68"/>
                    <a:pt x="50" y="68"/>
                  </a:cubicBezTo>
                  <a:close/>
                  <a:moveTo>
                    <a:pt x="37" y="63"/>
                  </a:moveTo>
                  <a:cubicBezTo>
                    <a:pt x="37" y="58"/>
                    <a:pt x="37" y="58"/>
                    <a:pt x="37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8" y="41"/>
                    <a:pt x="48" y="42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61"/>
                    <a:pt x="47" y="63"/>
                    <a:pt x="46" y="63"/>
                  </a:cubicBezTo>
                  <a:lnTo>
                    <a:pt x="37" y="63"/>
                  </a:lnTo>
                  <a:close/>
                  <a:moveTo>
                    <a:pt x="23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4"/>
                    <a:pt x="23" y="94"/>
                    <a:pt x="23" y="94"/>
                  </a:cubicBezTo>
                  <a:close/>
                  <a:moveTo>
                    <a:pt x="37" y="5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5"/>
                    <a:pt x="37" y="5"/>
                    <a:pt x="37" y="5"/>
                  </a:cubicBezTo>
                  <a:close/>
                  <a:moveTo>
                    <a:pt x="37" y="40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7" y="63"/>
                    <a:pt x="25" y="61"/>
                    <a:pt x="25" y="60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7" y="40"/>
                    <a:pt x="28" y="40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7" y="68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5" y="90"/>
                    <a:pt x="34" y="89"/>
                    <a:pt x="34" y="88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69"/>
                    <a:pt x="35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lose/>
                  <a:moveTo>
                    <a:pt x="23" y="36"/>
                  </a:moveTo>
                  <a:cubicBezTo>
                    <a:pt x="23" y="31"/>
                    <a:pt x="23" y="31"/>
                    <a:pt x="23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14"/>
                    <a:pt x="35" y="15"/>
                    <a:pt x="35" y="16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4" y="36"/>
                    <a:pt x="32" y="36"/>
                  </a:cubicBezTo>
                  <a:lnTo>
                    <a:pt x="23" y="36"/>
                  </a:lnTo>
                  <a:close/>
                  <a:moveTo>
                    <a:pt x="5" y="94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99"/>
                    <a:pt x="0" y="98"/>
                    <a:pt x="0" y="9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94"/>
                    <a:pt x="5" y="94"/>
                    <a:pt x="5" y="94"/>
                  </a:cubicBezTo>
                  <a:close/>
                  <a:moveTo>
                    <a:pt x="2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3" y="14"/>
                    <a:pt x="12" y="15"/>
                    <a:pt x="12" y="16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5"/>
                    <a:pt x="13" y="36"/>
                    <a:pt x="1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lnTo>
                    <a:pt x="23" y="14"/>
                  </a:ln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Freeform 105"/>
            <p:cNvSpPr>
              <a:spLocks noEditPoints="1"/>
            </p:cNvSpPr>
            <p:nvPr/>
          </p:nvSpPr>
          <p:spPr bwMode="auto">
            <a:xfrm>
              <a:off x="5736135" y="4503446"/>
              <a:ext cx="141685" cy="309563"/>
            </a:xfrm>
            <a:custGeom>
              <a:avLst/>
              <a:gdLst>
                <a:gd name="T0" fmla="*/ 75 w 84"/>
                <a:gd name="T1" fmla="*/ 31 h 183"/>
                <a:gd name="T2" fmla="*/ 55 w 84"/>
                <a:gd name="T3" fmla="*/ 28 h 183"/>
                <a:gd name="T4" fmla="*/ 57 w 84"/>
                <a:gd name="T5" fmla="*/ 18 h 183"/>
                <a:gd name="T6" fmla="*/ 78 w 84"/>
                <a:gd name="T7" fmla="*/ 12 h 183"/>
                <a:gd name="T8" fmla="*/ 77 w 84"/>
                <a:gd name="T9" fmla="*/ 6 h 183"/>
                <a:gd name="T10" fmla="*/ 51 w 84"/>
                <a:gd name="T11" fmla="*/ 10 h 183"/>
                <a:gd name="T12" fmla="*/ 72 w 84"/>
                <a:gd name="T13" fmla="*/ 1 h 183"/>
                <a:gd name="T14" fmla="*/ 83 w 84"/>
                <a:gd name="T15" fmla="*/ 8 h 183"/>
                <a:gd name="T16" fmla="*/ 76 w 84"/>
                <a:gd name="T17" fmla="*/ 19 h 183"/>
                <a:gd name="T18" fmla="*/ 78 w 84"/>
                <a:gd name="T19" fmla="*/ 26 h 183"/>
                <a:gd name="T20" fmla="*/ 78 w 84"/>
                <a:gd name="T21" fmla="*/ 183 h 183"/>
                <a:gd name="T22" fmla="*/ 51 w 84"/>
                <a:gd name="T23" fmla="*/ 167 h 183"/>
                <a:gd name="T24" fmla="*/ 65 w 84"/>
                <a:gd name="T25" fmla="*/ 60 h 183"/>
                <a:gd name="T26" fmla="*/ 57 w 84"/>
                <a:gd name="T27" fmla="*/ 58 h 183"/>
                <a:gd name="T28" fmla="*/ 55 w 84"/>
                <a:gd name="T29" fmla="*/ 95 h 183"/>
                <a:gd name="T30" fmla="*/ 51 w 84"/>
                <a:gd name="T31" fmla="*/ 99 h 183"/>
                <a:gd name="T32" fmla="*/ 51 w 84"/>
                <a:gd name="T33" fmla="*/ 99 h 183"/>
                <a:gd name="T34" fmla="*/ 52 w 84"/>
                <a:gd name="T35" fmla="*/ 104 h 183"/>
                <a:gd name="T36" fmla="*/ 60 w 84"/>
                <a:gd name="T37" fmla="*/ 95 h 183"/>
                <a:gd name="T38" fmla="*/ 60 w 84"/>
                <a:gd name="T39" fmla="*/ 63 h 183"/>
                <a:gd name="T40" fmla="*/ 51 w 84"/>
                <a:gd name="T41" fmla="*/ 167 h 183"/>
                <a:gd name="T42" fmla="*/ 46 w 84"/>
                <a:gd name="T43" fmla="*/ 17 h 183"/>
                <a:gd name="T44" fmla="*/ 44 w 84"/>
                <a:gd name="T45" fmla="*/ 31 h 183"/>
                <a:gd name="T46" fmla="*/ 42 w 84"/>
                <a:gd name="T47" fmla="*/ 12 h 183"/>
                <a:gd name="T48" fmla="*/ 50 w 84"/>
                <a:gd name="T49" fmla="*/ 6 h 183"/>
                <a:gd name="T50" fmla="*/ 51 w 84"/>
                <a:gd name="T51" fmla="*/ 11 h 183"/>
                <a:gd name="T52" fmla="*/ 42 w 84"/>
                <a:gd name="T53" fmla="*/ 178 h 183"/>
                <a:gd name="T54" fmla="*/ 42 w 84"/>
                <a:gd name="T55" fmla="*/ 183 h 183"/>
                <a:gd name="T56" fmla="*/ 51 w 84"/>
                <a:gd name="T57" fmla="*/ 99 h 183"/>
                <a:gd name="T58" fmla="*/ 51 w 84"/>
                <a:gd name="T59" fmla="*/ 104 h 183"/>
                <a:gd name="T60" fmla="*/ 44 w 84"/>
                <a:gd name="T61" fmla="*/ 102 h 183"/>
                <a:gd name="T62" fmla="*/ 44 w 84"/>
                <a:gd name="T63" fmla="*/ 58 h 183"/>
                <a:gd name="T64" fmla="*/ 46 w 84"/>
                <a:gd name="T65" fmla="*/ 84 h 183"/>
                <a:gd name="T66" fmla="*/ 47 w 84"/>
                <a:gd name="T67" fmla="*/ 98 h 183"/>
                <a:gd name="T68" fmla="*/ 51 w 84"/>
                <a:gd name="T69" fmla="*/ 99 h 183"/>
                <a:gd name="T70" fmla="*/ 51 w 84"/>
                <a:gd name="T71" fmla="*/ 162 h 183"/>
                <a:gd name="T72" fmla="*/ 42 w 84"/>
                <a:gd name="T73" fmla="*/ 162 h 183"/>
                <a:gd name="T74" fmla="*/ 5 w 84"/>
                <a:gd name="T75" fmla="*/ 31 h 183"/>
                <a:gd name="T76" fmla="*/ 42 w 84"/>
                <a:gd name="T77" fmla="*/ 183 h 183"/>
                <a:gd name="T78" fmla="*/ 0 w 84"/>
                <a:gd name="T79" fmla="*/ 29 h 183"/>
                <a:gd name="T80" fmla="*/ 41 w 84"/>
                <a:gd name="T81" fmla="*/ 17 h 183"/>
                <a:gd name="T82" fmla="*/ 42 w 84"/>
                <a:gd name="T83" fmla="*/ 12 h 183"/>
                <a:gd name="T84" fmla="*/ 18 w 84"/>
                <a:gd name="T85" fmla="*/ 58 h 183"/>
                <a:gd name="T86" fmla="*/ 18 w 84"/>
                <a:gd name="T87" fmla="*/ 167 h 183"/>
                <a:gd name="T88" fmla="*/ 20 w 84"/>
                <a:gd name="T89" fmla="*/ 162 h 183"/>
                <a:gd name="T90" fmla="*/ 41 w 84"/>
                <a:gd name="T91" fmla="*/ 84 h 183"/>
                <a:gd name="T92" fmla="*/ 42 w 84"/>
                <a:gd name="T93" fmla="*/ 5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4" h="183">
                  <a:moveTo>
                    <a:pt x="51" y="178"/>
                  </a:moveTo>
                  <a:cubicBezTo>
                    <a:pt x="75" y="178"/>
                    <a:pt x="75" y="178"/>
                    <a:pt x="75" y="178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31"/>
                    <a:pt x="55" y="30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0"/>
                    <a:pt x="56" y="19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6" y="14"/>
                    <a:pt x="77" y="13"/>
                    <a:pt x="78" y="12"/>
                  </a:cubicBezTo>
                  <a:cubicBezTo>
                    <a:pt x="79" y="11"/>
                    <a:pt x="79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7"/>
                    <a:pt x="77" y="6"/>
                  </a:cubicBezTo>
                  <a:cubicBezTo>
                    <a:pt x="76" y="5"/>
                    <a:pt x="74" y="5"/>
                    <a:pt x="73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5" y="0"/>
                    <a:pt x="77" y="1"/>
                    <a:pt x="79" y="2"/>
                  </a:cubicBezTo>
                  <a:cubicBezTo>
                    <a:pt x="81" y="3"/>
                    <a:pt x="83" y="5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4" y="10"/>
                    <a:pt x="83" y="13"/>
                    <a:pt x="82" y="15"/>
                  </a:cubicBezTo>
                  <a:cubicBezTo>
                    <a:pt x="81" y="17"/>
                    <a:pt x="79" y="18"/>
                    <a:pt x="76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9" y="26"/>
                    <a:pt x="80" y="27"/>
                    <a:pt x="80" y="29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78"/>
                    <a:pt x="51" y="178"/>
                    <a:pt x="51" y="178"/>
                  </a:cubicBezTo>
                  <a:close/>
                  <a:moveTo>
                    <a:pt x="51" y="167"/>
                  </a:moveTo>
                  <a:cubicBezTo>
                    <a:pt x="62" y="167"/>
                    <a:pt x="62" y="167"/>
                    <a:pt x="62" y="167"/>
                  </a:cubicBezTo>
                  <a:cubicBezTo>
                    <a:pt x="64" y="167"/>
                    <a:pt x="65" y="166"/>
                    <a:pt x="65" y="164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59"/>
                    <a:pt x="64" y="58"/>
                    <a:pt x="62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8"/>
                    <a:pt x="55" y="59"/>
                    <a:pt x="55" y="60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6"/>
                    <a:pt x="55" y="97"/>
                    <a:pt x="54" y="98"/>
                  </a:cubicBezTo>
                  <a:cubicBezTo>
                    <a:pt x="53" y="99"/>
                    <a:pt x="53" y="99"/>
                    <a:pt x="52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2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4"/>
                    <a:pt x="52" y="104"/>
                    <a:pt x="53" y="104"/>
                  </a:cubicBezTo>
                  <a:cubicBezTo>
                    <a:pt x="55" y="104"/>
                    <a:pt x="57" y="102"/>
                    <a:pt x="58" y="101"/>
                  </a:cubicBezTo>
                  <a:cubicBezTo>
                    <a:pt x="59" y="99"/>
                    <a:pt x="60" y="97"/>
                    <a:pt x="60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162"/>
                    <a:pt x="60" y="162"/>
                    <a:pt x="60" y="162"/>
                  </a:cubicBezTo>
                  <a:cubicBezTo>
                    <a:pt x="51" y="162"/>
                    <a:pt x="51" y="162"/>
                    <a:pt x="51" y="162"/>
                  </a:cubicBezTo>
                  <a:lnTo>
                    <a:pt x="51" y="167"/>
                  </a:lnTo>
                  <a:close/>
                  <a:moveTo>
                    <a:pt x="47" y="12"/>
                  </a:moveTo>
                  <a:cubicBezTo>
                    <a:pt x="46" y="14"/>
                    <a:pt x="46" y="15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0"/>
                    <a:pt x="45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1"/>
                    <a:pt x="43" y="10"/>
                    <a:pt x="43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7" y="6"/>
                    <a:pt x="49" y="6"/>
                    <a:pt x="50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49" y="11"/>
                    <a:pt x="48" y="11"/>
                  </a:cubicBezTo>
                  <a:cubicBezTo>
                    <a:pt x="48" y="12"/>
                    <a:pt x="47" y="12"/>
                    <a:pt x="47" y="12"/>
                  </a:cubicBezTo>
                  <a:close/>
                  <a:moveTo>
                    <a:pt x="42" y="178"/>
                  </a:moveTo>
                  <a:cubicBezTo>
                    <a:pt x="51" y="178"/>
                    <a:pt x="51" y="178"/>
                    <a:pt x="51" y="178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2" y="178"/>
                    <a:pt x="42" y="178"/>
                    <a:pt x="42" y="178"/>
                  </a:cubicBezTo>
                  <a:close/>
                  <a:moveTo>
                    <a:pt x="51" y="99"/>
                  </a:move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48" y="104"/>
                    <a:pt x="46" y="103"/>
                    <a:pt x="44" y="102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3" y="101"/>
                    <a:pt x="42" y="100"/>
                    <a:pt x="42" y="98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5" y="58"/>
                    <a:pt x="46" y="59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6"/>
                    <a:pt x="46" y="97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8" y="99"/>
                    <a:pt x="49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lose/>
                  <a:moveTo>
                    <a:pt x="51" y="162"/>
                  </a:moveTo>
                  <a:cubicBezTo>
                    <a:pt x="51" y="167"/>
                    <a:pt x="51" y="167"/>
                    <a:pt x="51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42" y="162"/>
                    <a:pt x="42" y="162"/>
                    <a:pt x="42" y="162"/>
                  </a:cubicBezTo>
                  <a:lnTo>
                    <a:pt x="51" y="162"/>
                  </a:lnTo>
                  <a:close/>
                  <a:moveTo>
                    <a:pt x="42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5" y="178"/>
                    <a:pt x="5" y="178"/>
                    <a:pt x="5" y="178"/>
                  </a:cubicBezTo>
                  <a:cubicBezTo>
                    <a:pt x="42" y="178"/>
                    <a:pt x="42" y="178"/>
                    <a:pt x="42" y="178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3" y="183"/>
                    <a:pt x="3" y="183"/>
                    <a:pt x="3" y="183"/>
                  </a:cubicBezTo>
                  <a:cubicBezTo>
                    <a:pt x="1" y="183"/>
                    <a:pt x="0" y="182"/>
                    <a:pt x="0" y="18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7"/>
                    <a:pt x="1" y="26"/>
                    <a:pt x="3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5"/>
                    <a:pt x="41" y="14"/>
                    <a:pt x="42" y="12"/>
                  </a:cubicBezTo>
                  <a:cubicBezTo>
                    <a:pt x="42" y="31"/>
                    <a:pt x="42" y="31"/>
                    <a:pt x="42" y="31"/>
                  </a:cubicBezTo>
                  <a:close/>
                  <a:moveTo>
                    <a:pt x="42" y="58"/>
                  </a:move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6" y="59"/>
                    <a:pt x="16" y="60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6"/>
                    <a:pt x="17" y="167"/>
                    <a:pt x="18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42" y="162"/>
                    <a:pt x="42" y="162"/>
                    <a:pt x="42" y="162"/>
                  </a:cubicBezTo>
                  <a:cubicBezTo>
                    <a:pt x="20" y="162"/>
                    <a:pt x="20" y="162"/>
                    <a:pt x="20" y="162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95"/>
                    <a:pt x="41" y="95"/>
                    <a:pt x="41" y="95"/>
                  </a:cubicBezTo>
                  <a:cubicBezTo>
                    <a:pt x="41" y="96"/>
                    <a:pt x="41" y="97"/>
                    <a:pt x="42" y="98"/>
                  </a:cubicBezTo>
                  <a:lnTo>
                    <a:pt x="42" y="58"/>
                  </a:ln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Freeform 150"/>
            <p:cNvSpPr>
              <a:spLocks noEditPoints="1"/>
            </p:cNvSpPr>
            <p:nvPr/>
          </p:nvSpPr>
          <p:spPr bwMode="auto">
            <a:xfrm>
              <a:off x="4831260" y="3885512"/>
              <a:ext cx="245269" cy="64294"/>
            </a:xfrm>
            <a:custGeom>
              <a:avLst/>
              <a:gdLst>
                <a:gd name="T0" fmla="*/ 130 w 145"/>
                <a:gd name="T1" fmla="*/ 25 h 38"/>
                <a:gd name="T2" fmla="*/ 73 w 145"/>
                <a:gd name="T3" fmla="*/ 25 h 38"/>
                <a:gd name="T4" fmla="*/ 73 w 145"/>
                <a:gd name="T5" fmla="*/ 20 h 38"/>
                <a:gd name="T6" fmla="*/ 128 w 145"/>
                <a:gd name="T7" fmla="*/ 20 h 38"/>
                <a:gd name="T8" fmla="*/ 128 w 145"/>
                <a:gd name="T9" fmla="*/ 2 h 38"/>
                <a:gd name="T10" fmla="*/ 130 w 145"/>
                <a:gd name="T11" fmla="*/ 0 h 38"/>
                <a:gd name="T12" fmla="*/ 143 w 145"/>
                <a:gd name="T13" fmla="*/ 0 h 38"/>
                <a:gd name="T14" fmla="*/ 145 w 145"/>
                <a:gd name="T15" fmla="*/ 2 h 38"/>
                <a:gd name="T16" fmla="*/ 145 w 145"/>
                <a:gd name="T17" fmla="*/ 36 h 38"/>
                <a:gd name="T18" fmla="*/ 143 w 145"/>
                <a:gd name="T19" fmla="*/ 38 h 38"/>
                <a:gd name="T20" fmla="*/ 73 w 145"/>
                <a:gd name="T21" fmla="*/ 38 h 38"/>
                <a:gd name="T22" fmla="*/ 73 w 145"/>
                <a:gd name="T23" fmla="*/ 33 h 38"/>
                <a:gd name="T24" fmla="*/ 141 w 145"/>
                <a:gd name="T25" fmla="*/ 33 h 38"/>
                <a:gd name="T26" fmla="*/ 141 w 145"/>
                <a:gd name="T27" fmla="*/ 4 h 38"/>
                <a:gd name="T28" fmla="*/ 132 w 145"/>
                <a:gd name="T29" fmla="*/ 4 h 38"/>
                <a:gd name="T30" fmla="*/ 132 w 145"/>
                <a:gd name="T31" fmla="*/ 23 h 38"/>
                <a:gd name="T32" fmla="*/ 130 w 145"/>
                <a:gd name="T33" fmla="*/ 25 h 38"/>
                <a:gd name="T34" fmla="*/ 73 w 145"/>
                <a:gd name="T35" fmla="*/ 25 h 38"/>
                <a:gd name="T36" fmla="*/ 15 w 145"/>
                <a:gd name="T37" fmla="*/ 25 h 38"/>
                <a:gd name="T38" fmla="*/ 13 w 145"/>
                <a:gd name="T39" fmla="*/ 23 h 38"/>
                <a:gd name="T40" fmla="*/ 13 w 145"/>
                <a:gd name="T41" fmla="*/ 5 h 38"/>
                <a:gd name="T42" fmla="*/ 4 w 145"/>
                <a:gd name="T43" fmla="*/ 5 h 38"/>
                <a:gd name="T44" fmla="*/ 4 w 145"/>
                <a:gd name="T45" fmla="*/ 33 h 38"/>
                <a:gd name="T46" fmla="*/ 73 w 145"/>
                <a:gd name="T47" fmla="*/ 33 h 38"/>
                <a:gd name="T48" fmla="*/ 73 w 145"/>
                <a:gd name="T49" fmla="*/ 38 h 38"/>
                <a:gd name="T50" fmla="*/ 2 w 145"/>
                <a:gd name="T51" fmla="*/ 38 h 38"/>
                <a:gd name="T52" fmla="*/ 0 w 145"/>
                <a:gd name="T53" fmla="*/ 36 h 38"/>
                <a:gd name="T54" fmla="*/ 0 w 145"/>
                <a:gd name="T55" fmla="*/ 2 h 38"/>
                <a:gd name="T56" fmla="*/ 2 w 145"/>
                <a:gd name="T57" fmla="*/ 0 h 38"/>
                <a:gd name="T58" fmla="*/ 15 w 145"/>
                <a:gd name="T59" fmla="*/ 0 h 38"/>
                <a:gd name="T60" fmla="*/ 17 w 145"/>
                <a:gd name="T61" fmla="*/ 2 h 38"/>
                <a:gd name="T62" fmla="*/ 17 w 145"/>
                <a:gd name="T63" fmla="*/ 20 h 38"/>
                <a:gd name="T64" fmla="*/ 73 w 145"/>
                <a:gd name="T65" fmla="*/ 20 h 38"/>
                <a:gd name="T66" fmla="*/ 73 w 145"/>
                <a:gd name="T6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38">
                  <a:moveTo>
                    <a:pt x="130" y="25"/>
                  </a:moveTo>
                  <a:cubicBezTo>
                    <a:pt x="73" y="25"/>
                    <a:pt x="73" y="25"/>
                    <a:pt x="73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9" y="0"/>
                    <a:pt x="130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4" y="0"/>
                    <a:pt x="145" y="1"/>
                    <a:pt x="145" y="2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37"/>
                    <a:pt x="144" y="38"/>
                    <a:pt x="14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32" y="24"/>
                    <a:pt x="131" y="25"/>
                    <a:pt x="130" y="25"/>
                  </a:cubicBezTo>
                  <a:close/>
                  <a:moveTo>
                    <a:pt x="73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3" y="24"/>
                    <a:pt x="13" y="2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73" y="20"/>
                    <a:pt x="73" y="20"/>
                    <a:pt x="73" y="20"/>
                  </a:cubicBezTo>
                  <a:lnTo>
                    <a:pt x="73" y="25"/>
                  </a:ln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Freeform 151"/>
            <p:cNvSpPr>
              <a:spLocks noEditPoints="1"/>
            </p:cNvSpPr>
            <p:nvPr/>
          </p:nvSpPr>
          <p:spPr bwMode="auto">
            <a:xfrm>
              <a:off x="4863407" y="3716444"/>
              <a:ext cx="184547" cy="196454"/>
            </a:xfrm>
            <a:custGeom>
              <a:avLst/>
              <a:gdLst>
                <a:gd name="T0" fmla="*/ 55 w 109"/>
                <a:gd name="T1" fmla="*/ 111 h 116"/>
                <a:gd name="T2" fmla="*/ 86 w 109"/>
                <a:gd name="T3" fmla="*/ 111 h 116"/>
                <a:gd name="T4" fmla="*/ 86 w 109"/>
                <a:gd name="T5" fmla="*/ 67 h 116"/>
                <a:gd name="T6" fmla="*/ 89 w 109"/>
                <a:gd name="T7" fmla="*/ 64 h 116"/>
                <a:gd name="T8" fmla="*/ 102 w 109"/>
                <a:gd name="T9" fmla="*/ 64 h 116"/>
                <a:gd name="T10" fmla="*/ 55 w 109"/>
                <a:gd name="T11" fmla="*/ 6 h 116"/>
                <a:gd name="T12" fmla="*/ 55 w 109"/>
                <a:gd name="T13" fmla="*/ 6 h 116"/>
                <a:gd name="T14" fmla="*/ 55 w 109"/>
                <a:gd name="T15" fmla="*/ 0 h 116"/>
                <a:gd name="T16" fmla="*/ 57 w 109"/>
                <a:gd name="T17" fmla="*/ 1 h 116"/>
                <a:gd name="T18" fmla="*/ 109 w 109"/>
                <a:gd name="T19" fmla="*/ 65 h 116"/>
                <a:gd name="T20" fmla="*/ 109 w 109"/>
                <a:gd name="T21" fmla="*/ 67 h 116"/>
                <a:gd name="T22" fmla="*/ 107 w 109"/>
                <a:gd name="T23" fmla="*/ 69 h 116"/>
                <a:gd name="T24" fmla="*/ 91 w 109"/>
                <a:gd name="T25" fmla="*/ 69 h 116"/>
                <a:gd name="T26" fmla="*/ 91 w 109"/>
                <a:gd name="T27" fmla="*/ 113 h 116"/>
                <a:gd name="T28" fmla="*/ 89 w 109"/>
                <a:gd name="T29" fmla="*/ 116 h 116"/>
                <a:gd name="T30" fmla="*/ 55 w 109"/>
                <a:gd name="T31" fmla="*/ 116 h 116"/>
                <a:gd name="T32" fmla="*/ 55 w 109"/>
                <a:gd name="T33" fmla="*/ 111 h 116"/>
                <a:gd name="T34" fmla="*/ 23 w 109"/>
                <a:gd name="T35" fmla="*/ 67 h 116"/>
                <a:gd name="T36" fmla="*/ 23 w 109"/>
                <a:gd name="T37" fmla="*/ 111 h 116"/>
                <a:gd name="T38" fmla="*/ 55 w 109"/>
                <a:gd name="T39" fmla="*/ 111 h 116"/>
                <a:gd name="T40" fmla="*/ 55 w 109"/>
                <a:gd name="T41" fmla="*/ 116 h 116"/>
                <a:gd name="T42" fmla="*/ 21 w 109"/>
                <a:gd name="T43" fmla="*/ 116 h 116"/>
                <a:gd name="T44" fmla="*/ 19 w 109"/>
                <a:gd name="T45" fmla="*/ 113 h 116"/>
                <a:gd name="T46" fmla="*/ 19 w 109"/>
                <a:gd name="T47" fmla="*/ 69 h 116"/>
                <a:gd name="T48" fmla="*/ 3 w 109"/>
                <a:gd name="T49" fmla="*/ 69 h 116"/>
                <a:gd name="T50" fmla="*/ 3 w 109"/>
                <a:gd name="T51" fmla="*/ 69 h 116"/>
                <a:gd name="T52" fmla="*/ 1 w 109"/>
                <a:gd name="T53" fmla="*/ 69 h 116"/>
                <a:gd name="T54" fmla="*/ 1 w 109"/>
                <a:gd name="T55" fmla="*/ 65 h 116"/>
                <a:gd name="T56" fmla="*/ 53 w 109"/>
                <a:gd name="T57" fmla="*/ 1 h 116"/>
                <a:gd name="T58" fmla="*/ 53 w 109"/>
                <a:gd name="T59" fmla="*/ 0 h 116"/>
                <a:gd name="T60" fmla="*/ 55 w 109"/>
                <a:gd name="T61" fmla="*/ 0 h 116"/>
                <a:gd name="T62" fmla="*/ 55 w 109"/>
                <a:gd name="T63" fmla="*/ 6 h 116"/>
                <a:gd name="T64" fmla="*/ 8 w 109"/>
                <a:gd name="T65" fmla="*/ 64 h 116"/>
                <a:gd name="T66" fmla="*/ 21 w 109"/>
                <a:gd name="T67" fmla="*/ 64 h 116"/>
                <a:gd name="T68" fmla="*/ 23 w 109"/>
                <a:gd name="T69" fmla="*/ 6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116">
                  <a:moveTo>
                    <a:pt x="55" y="111"/>
                  </a:moveTo>
                  <a:cubicBezTo>
                    <a:pt x="86" y="111"/>
                    <a:pt x="86" y="111"/>
                    <a:pt x="86" y="111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65"/>
                    <a:pt x="88" y="64"/>
                    <a:pt x="89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6" y="0"/>
                    <a:pt x="57" y="1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09" y="65"/>
                    <a:pt x="109" y="66"/>
                    <a:pt x="109" y="67"/>
                  </a:cubicBezTo>
                  <a:cubicBezTo>
                    <a:pt x="109" y="68"/>
                    <a:pt x="108" y="69"/>
                    <a:pt x="107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5"/>
                    <a:pt x="90" y="116"/>
                    <a:pt x="89" y="116"/>
                  </a:cubicBezTo>
                  <a:cubicBezTo>
                    <a:pt x="55" y="116"/>
                    <a:pt x="55" y="116"/>
                    <a:pt x="55" y="116"/>
                  </a:cubicBezTo>
                  <a:lnTo>
                    <a:pt x="55" y="111"/>
                  </a:lnTo>
                  <a:close/>
                  <a:moveTo>
                    <a:pt x="23" y="67"/>
                  </a:moveTo>
                  <a:cubicBezTo>
                    <a:pt x="23" y="111"/>
                    <a:pt x="23" y="111"/>
                    <a:pt x="23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0" y="116"/>
                    <a:pt x="19" y="115"/>
                    <a:pt x="19" y="113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1" y="69"/>
                  </a:cubicBezTo>
                  <a:cubicBezTo>
                    <a:pt x="0" y="68"/>
                    <a:pt x="0" y="66"/>
                    <a:pt x="1" y="6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5" y="0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2" y="64"/>
                    <a:pt x="23" y="65"/>
                    <a:pt x="23" y="67"/>
                  </a:cubicBez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Freeform 162"/>
            <p:cNvSpPr>
              <a:spLocks noEditPoints="1"/>
            </p:cNvSpPr>
            <p:nvPr/>
          </p:nvSpPr>
          <p:spPr bwMode="auto">
            <a:xfrm>
              <a:off x="5457529" y="3623575"/>
              <a:ext cx="159544" cy="447675"/>
            </a:xfrm>
            <a:custGeom>
              <a:avLst/>
              <a:gdLst>
                <a:gd name="T0" fmla="*/ 57 w 94"/>
                <a:gd name="T1" fmla="*/ 260 h 264"/>
                <a:gd name="T2" fmla="*/ 58 w 94"/>
                <a:gd name="T3" fmla="*/ 119 h 264"/>
                <a:gd name="T4" fmla="*/ 82 w 94"/>
                <a:gd name="T5" fmla="*/ 91 h 264"/>
                <a:gd name="T6" fmla="*/ 88 w 94"/>
                <a:gd name="T7" fmla="*/ 79 h 264"/>
                <a:gd name="T8" fmla="*/ 81 w 94"/>
                <a:gd name="T9" fmla="*/ 38 h 264"/>
                <a:gd name="T10" fmla="*/ 78 w 94"/>
                <a:gd name="T11" fmla="*/ 31 h 264"/>
                <a:gd name="T12" fmla="*/ 71 w 94"/>
                <a:gd name="T13" fmla="*/ 63 h 264"/>
                <a:gd name="T14" fmla="*/ 68 w 94"/>
                <a:gd name="T15" fmla="*/ 66 h 264"/>
                <a:gd name="T16" fmla="*/ 60 w 94"/>
                <a:gd name="T17" fmla="*/ 66 h 264"/>
                <a:gd name="T18" fmla="*/ 51 w 94"/>
                <a:gd name="T19" fmla="*/ 5 h 264"/>
                <a:gd name="T20" fmla="*/ 47 w 94"/>
                <a:gd name="T21" fmla="*/ 0 h 264"/>
                <a:gd name="T22" fmla="*/ 53 w 94"/>
                <a:gd name="T23" fmla="*/ 0 h 264"/>
                <a:gd name="T24" fmla="*/ 62 w 94"/>
                <a:gd name="T25" fmla="*/ 61 h 264"/>
                <a:gd name="T26" fmla="*/ 59 w 94"/>
                <a:gd name="T27" fmla="*/ 3 h 264"/>
                <a:gd name="T28" fmla="*/ 62 w 94"/>
                <a:gd name="T29" fmla="*/ 0 h 264"/>
                <a:gd name="T30" fmla="*/ 84 w 94"/>
                <a:gd name="T31" fmla="*/ 32 h 264"/>
                <a:gd name="T32" fmla="*/ 93 w 94"/>
                <a:gd name="T33" fmla="*/ 65 h 264"/>
                <a:gd name="T34" fmla="*/ 87 w 94"/>
                <a:gd name="T35" fmla="*/ 94 h 264"/>
                <a:gd name="T36" fmla="*/ 74 w 94"/>
                <a:gd name="T37" fmla="*/ 112 h 264"/>
                <a:gd name="T38" fmla="*/ 62 w 94"/>
                <a:gd name="T39" fmla="*/ 262 h 264"/>
                <a:gd name="T40" fmla="*/ 47 w 94"/>
                <a:gd name="T41" fmla="*/ 264 h 264"/>
                <a:gd name="T42" fmla="*/ 15 w 94"/>
                <a:gd name="T43" fmla="*/ 34 h 264"/>
                <a:gd name="T44" fmla="*/ 6 w 94"/>
                <a:gd name="T45" fmla="*/ 66 h 264"/>
                <a:gd name="T46" fmla="*/ 12 w 94"/>
                <a:gd name="T47" fmla="*/ 91 h 264"/>
                <a:gd name="T48" fmla="*/ 36 w 94"/>
                <a:gd name="T49" fmla="*/ 119 h 264"/>
                <a:gd name="T50" fmla="*/ 37 w 94"/>
                <a:gd name="T51" fmla="*/ 121 h 264"/>
                <a:gd name="T52" fmla="*/ 47 w 94"/>
                <a:gd name="T53" fmla="*/ 260 h 264"/>
                <a:gd name="T54" fmla="*/ 35 w 94"/>
                <a:gd name="T55" fmla="*/ 264 h 264"/>
                <a:gd name="T56" fmla="*/ 32 w 94"/>
                <a:gd name="T57" fmla="*/ 122 h 264"/>
                <a:gd name="T58" fmla="*/ 7 w 94"/>
                <a:gd name="T59" fmla="*/ 94 h 264"/>
                <a:gd name="T60" fmla="*/ 1 w 94"/>
                <a:gd name="T61" fmla="*/ 65 h 264"/>
                <a:gd name="T62" fmla="*/ 10 w 94"/>
                <a:gd name="T63" fmla="*/ 32 h 264"/>
                <a:gd name="T64" fmla="*/ 32 w 94"/>
                <a:gd name="T65" fmla="*/ 0 h 264"/>
                <a:gd name="T66" fmla="*/ 33 w 94"/>
                <a:gd name="T67" fmla="*/ 0 h 264"/>
                <a:gd name="T68" fmla="*/ 29 w 94"/>
                <a:gd name="T69" fmla="*/ 61 h 264"/>
                <a:gd name="T70" fmla="*/ 38 w 94"/>
                <a:gd name="T71" fmla="*/ 2 h 264"/>
                <a:gd name="T72" fmla="*/ 47 w 94"/>
                <a:gd name="T73" fmla="*/ 0 h 264"/>
                <a:gd name="T74" fmla="*/ 47 w 94"/>
                <a:gd name="T75" fmla="*/ 5 h 264"/>
                <a:gd name="T76" fmla="*/ 43 w 94"/>
                <a:gd name="T77" fmla="*/ 5 h 264"/>
                <a:gd name="T78" fmla="*/ 34 w 94"/>
                <a:gd name="T79" fmla="*/ 66 h 264"/>
                <a:gd name="T80" fmla="*/ 26 w 94"/>
                <a:gd name="T81" fmla="*/ 66 h 264"/>
                <a:gd name="T82" fmla="*/ 24 w 94"/>
                <a:gd name="T83" fmla="*/ 63 h 264"/>
                <a:gd name="T84" fmla="*/ 16 w 94"/>
                <a:gd name="T85" fmla="*/ 3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" h="264">
                  <a:moveTo>
                    <a:pt x="47" y="260"/>
                  </a:moveTo>
                  <a:cubicBezTo>
                    <a:pt x="57" y="260"/>
                    <a:pt x="57" y="260"/>
                    <a:pt x="57" y="26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120"/>
                    <a:pt x="57" y="119"/>
                    <a:pt x="58" y="119"/>
                  </a:cubicBezTo>
                  <a:cubicBezTo>
                    <a:pt x="62" y="116"/>
                    <a:pt x="67" y="113"/>
                    <a:pt x="70" y="109"/>
                  </a:cubicBezTo>
                  <a:cubicBezTo>
                    <a:pt x="75" y="103"/>
                    <a:pt x="79" y="96"/>
                    <a:pt x="82" y="91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5" y="87"/>
                    <a:pt x="87" y="83"/>
                    <a:pt x="88" y="79"/>
                  </a:cubicBezTo>
                  <a:cubicBezTo>
                    <a:pt x="89" y="75"/>
                    <a:pt x="89" y="71"/>
                    <a:pt x="88" y="66"/>
                  </a:cubicBezTo>
                  <a:cubicBezTo>
                    <a:pt x="87" y="56"/>
                    <a:pt x="84" y="47"/>
                    <a:pt x="81" y="38"/>
                  </a:cubicBezTo>
                  <a:cubicBezTo>
                    <a:pt x="80" y="37"/>
                    <a:pt x="80" y="36"/>
                    <a:pt x="79" y="34"/>
                  </a:cubicBezTo>
                  <a:cubicBezTo>
                    <a:pt x="79" y="32"/>
                    <a:pt x="78" y="32"/>
                    <a:pt x="78" y="31"/>
                  </a:cubicBezTo>
                  <a:cubicBezTo>
                    <a:pt x="76" y="23"/>
                    <a:pt x="71" y="10"/>
                    <a:pt x="64" y="6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4"/>
                    <a:pt x="70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9" y="66"/>
                    <a:pt x="58" y="65"/>
                    <a:pt x="58" y="63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1" y="0"/>
                    <a:pt x="62" y="0"/>
                  </a:cubicBezTo>
                  <a:cubicBezTo>
                    <a:pt x="73" y="2"/>
                    <a:pt x="79" y="20"/>
                    <a:pt x="83" y="29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89" y="45"/>
                    <a:pt x="92" y="55"/>
                    <a:pt x="93" y="65"/>
                  </a:cubicBezTo>
                  <a:cubicBezTo>
                    <a:pt x="94" y="71"/>
                    <a:pt x="94" y="75"/>
                    <a:pt x="92" y="80"/>
                  </a:cubicBezTo>
                  <a:cubicBezTo>
                    <a:pt x="91" y="85"/>
                    <a:pt x="89" y="89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4" y="99"/>
                    <a:pt x="79" y="106"/>
                    <a:pt x="74" y="112"/>
                  </a:cubicBezTo>
                  <a:cubicBezTo>
                    <a:pt x="70" y="116"/>
                    <a:pt x="66" y="120"/>
                    <a:pt x="62" y="122"/>
                  </a:cubicBezTo>
                  <a:cubicBezTo>
                    <a:pt x="62" y="262"/>
                    <a:pt x="62" y="262"/>
                    <a:pt x="62" y="262"/>
                  </a:cubicBezTo>
                  <a:cubicBezTo>
                    <a:pt x="62" y="263"/>
                    <a:pt x="60" y="264"/>
                    <a:pt x="59" y="264"/>
                  </a:cubicBezTo>
                  <a:cubicBezTo>
                    <a:pt x="47" y="264"/>
                    <a:pt x="47" y="264"/>
                    <a:pt x="47" y="264"/>
                  </a:cubicBezTo>
                  <a:lnTo>
                    <a:pt x="47" y="260"/>
                  </a:lnTo>
                  <a:close/>
                  <a:moveTo>
                    <a:pt x="15" y="34"/>
                  </a:moveTo>
                  <a:cubicBezTo>
                    <a:pt x="14" y="36"/>
                    <a:pt x="14" y="37"/>
                    <a:pt x="13" y="38"/>
                  </a:cubicBezTo>
                  <a:cubicBezTo>
                    <a:pt x="10" y="47"/>
                    <a:pt x="7" y="56"/>
                    <a:pt x="6" y="66"/>
                  </a:cubicBezTo>
                  <a:cubicBezTo>
                    <a:pt x="5" y="71"/>
                    <a:pt x="5" y="75"/>
                    <a:pt x="6" y="79"/>
                  </a:cubicBezTo>
                  <a:cubicBezTo>
                    <a:pt x="7" y="83"/>
                    <a:pt x="9" y="87"/>
                    <a:pt x="12" y="91"/>
                  </a:cubicBezTo>
                  <a:cubicBezTo>
                    <a:pt x="15" y="96"/>
                    <a:pt x="19" y="103"/>
                    <a:pt x="24" y="108"/>
                  </a:cubicBezTo>
                  <a:cubicBezTo>
                    <a:pt x="27" y="113"/>
                    <a:pt x="31" y="116"/>
                    <a:pt x="36" y="119"/>
                  </a:cubicBezTo>
                  <a:cubicBezTo>
                    <a:pt x="37" y="119"/>
                    <a:pt x="37" y="120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260"/>
                    <a:pt x="37" y="260"/>
                    <a:pt x="37" y="260"/>
                  </a:cubicBezTo>
                  <a:cubicBezTo>
                    <a:pt x="47" y="260"/>
                    <a:pt x="47" y="260"/>
                    <a:pt x="47" y="260"/>
                  </a:cubicBezTo>
                  <a:cubicBezTo>
                    <a:pt x="47" y="264"/>
                    <a:pt x="47" y="264"/>
                    <a:pt x="47" y="264"/>
                  </a:cubicBezTo>
                  <a:cubicBezTo>
                    <a:pt x="35" y="264"/>
                    <a:pt x="35" y="264"/>
                    <a:pt x="35" y="264"/>
                  </a:cubicBezTo>
                  <a:cubicBezTo>
                    <a:pt x="33" y="264"/>
                    <a:pt x="32" y="263"/>
                    <a:pt x="32" y="262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28" y="119"/>
                    <a:pt x="24" y="116"/>
                    <a:pt x="20" y="112"/>
                  </a:cubicBezTo>
                  <a:cubicBezTo>
                    <a:pt x="15" y="106"/>
                    <a:pt x="10" y="99"/>
                    <a:pt x="7" y="94"/>
                  </a:cubicBezTo>
                  <a:cubicBezTo>
                    <a:pt x="5" y="89"/>
                    <a:pt x="3" y="85"/>
                    <a:pt x="2" y="80"/>
                  </a:cubicBezTo>
                  <a:cubicBezTo>
                    <a:pt x="0" y="75"/>
                    <a:pt x="0" y="71"/>
                    <a:pt x="1" y="65"/>
                  </a:cubicBezTo>
                  <a:cubicBezTo>
                    <a:pt x="2" y="55"/>
                    <a:pt x="5" y="45"/>
                    <a:pt x="9" y="36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5" y="20"/>
                    <a:pt x="21" y="2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4" y="1"/>
                    <a:pt x="35" y="2"/>
                    <a:pt x="35" y="3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9" y="0"/>
                    <a:pt x="4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5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5" y="66"/>
                    <a:pt x="23" y="65"/>
                    <a:pt x="23" y="63"/>
                  </a:cubicBezTo>
                  <a:cubicBezTo>
                    <a:pt x="23" y="63"/>
                    <a:pt x="23" y="63"/>
                    <a:pt x="24" y="6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3" y="10"/>
                    <a:pt x="18" y="23"/>
                    <a:pt x="16" y="31"/>
                  </a:cubicBezTo>
                  <a:cubicBezTo>
                    <a:pt x="16" y="32"/>
                    <a:pt x="15" y="32"/>
                    <a:pt x="15" y="34"/>
                  </a:cubicBez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Freeform 193"/>
            <p:cNvSpPr>
              <a:spLocks noEditPoints="1"/>
            </p:cNvSpPr>
            <p:nvPr/>
          </p:nvSpPr>
          <p:spPr bwMode="auto">
            <a:xfrm>
              <a:off x="5459910" y="4729665"/>
              <a:ext cx="253604" cy="261938"/>
            </a:xfrm>
            <a:custGeom>
              <a:avLst/>
              <a:gdLst>
                <a:gd name="T0" fmla="*/ 115 w 150"/>
                <a:gd name="T1" fmla="*/ 79 h 154"/>
                <a:gd name="T2" fmla="*/ 111 w 150"/>
                <a:gd name="T3" fmla="*/ 76 h 154"/>
                <a:gd name="T4" fmla="*/ 96 w 150"/>
                <a:gd name="T5" fmla="*/ 54 h 154"/>
                <a:gd name="T6" fmla="*/ 75 w 150"/>
                <a:gd name="T7" fmla="*/ 36 h 154"/>
                <a:gd name="T8" fmla="*/ 84 w 150"/>
                <a:gd name="T9" fmla="*/ 37 h 154"/>
                <a:gd name="T10" fmla="*/ 114 w 150"/>
                <a:gd name="T11" fmla="*/ 73 h 154"/>
                <a:gd name="T12" fmla="*/ 118 w 150"/>
                <a:gd name="T13" fmla="*/ 76 h 154"/>
                <a:gd name="T14" fmla="*/ 148 w 150"/>
                <a:gd name="T15" fmla="*/ 105 h 154"/>
                <a:gd name="T16" fmla="*/ 148 w 150"/>
                <a:gd name="T17" fmla="*/ 118 h 154"/>
                <a:gd name="T18" fmla="*/ 114 w 150"/>
                <a:gd name="T19" fmla="*/ 152 h 154"/>
                <a:gd name="T20" fmla="*/ 114 w 150"/>
                <a:gd name="T21" fmla="*/ 152 h 154"/>
                <a:gd name="T22" fmla="*/ 108 w 150"/>
                <a:gd name="T23" fmla="*/ 154 h 154"/>
                <a:gd name="T24" fmla="*/ 101 w 150"/>
                <a:gd name="T25" fmla="*/ 152 h 154"/>
                <a:gd name="T26" fmla="*/ 101 w 150"/>
                <a:gd name="T27" fmla="*/ 152 h 154"/>
                <a:gd name="T28" fmla="*/ 99 w 150"/>
                <a:gd name="T29" fmla="*/ 149 h 154"/>
                <a:gd name="T30" fmla="*/ 94 w 150"/>
                <a:gd name="T31" fmla="*/ 146 h 154"/>
                <a:gd name="T32" fmla="*/ 75 w 150"/>
                <a:gd name="T33" fmla="*/ 145 h 154"/>
                <a:gd name="T34" fmla="*/ 89 w 150"/>
                <a:gd name="T35" fmla="*/ 140 h 154"/>
                <a:gd name="T36" fmla="*/ 96 w 150"/>
                <a:gd name="T37" fmla="*/ 142 h 154"/>
                <a:gd name="T38" fmla="*/ 102 w 150"/>
                <a:gd name="T39" fmla="*/ 146 h 154"/>
                <a:gd name="T40" fmla="*/ 105 w 150"/>
                <a:gd name="T41" fmla="*/ 148 h 154"/>
                <a:gd name="T42" fmla="*/ 105 w 150"/>
                <a:gd name="T43" fmla="*/ 148 h 154"/>
                <a:gd name="T44" fmla="*/ 108 w 150"/>
                <a:gd name="T45" fmla="*/ 150 h 154"/>
                <a:gd name="T46" fmla="*/ 111 w 150"/>
                <a:gd name="T47" fmla="*/ 148 h 154"/>
                <a:gd name="T48" fmla="*/ 111 w 150"/>
                <a:gd name="T49" fmla="*/ 148 h 154"/>
                <a:gd name="T50" fmla="*/ 145 w 150"/>
                <a:gd name="T51" fmla="*/ 112 h 154"/>
                <a:gd name="T52" fmla="*/ 75 w 150"/>
                <a:gd name="T53" fmla="*/ 36 h 154"/>
                <a:gd name="T54" fmla="*/ 67 w 150"/>
                <a:gd name="T55" fmla="*/ 10 h 154"/>
                <a:gd name="T56" fmla="*/ 64 w 150"/>
                <a:gd name="T57" fmla="*/ 5 h 154"/>
                <a:gd name="T58" fmla="*/ 55 w 150"/>
                <a:gd name="T59" fmla="*/ 10 h 154"/>
                <a:gd name="T60" fmla="*/ 51 w 150"/>
                <a:gd name="T61" fmla="*/ 21 h 154"/>
                <a:gd name="T62" fmla="*/ 59 w 150"/>
                <a:gd name="T63" fmla="*/ 42 h 154"/>
                <a:gd name="T64" fmla="*/ 62 w 150"/>
                <a:gd name="T65" fmla="*/ 50 h 154"/>
                <a:gd name="T66" fmla="*/ 58 w 150"/>
                <a:gd name="T67" fmla="*/ 60 h 154"/>
                <a:gd name="T68" fmla="*/ 14 w 150"/>
                <a:gd name="T69" fmla="*/ 60 h 154"/>
                <a:gd name="T70" fmla="*/ 6 w 150"/>
                <a:gd name="T71" fmla="*/ 64 h 154"/>
                <a:gd name="T72" fmla="*/ 5 w 150"/>
                <a:gd name="T73" fmla="*/ 72 h 154"/>
                <a:gd name="T74" fmla="*/ 31 w 150"/>
                <a:gd name="T75" fmla="*/ 139 h 154"/>
                <a:gd name="T76" fmla="*/ 75 w 150"/>
                <a:gd name="T77" fmla="*/ 140 h 154"/>
                <a:gd name="T78" fmla="*/ 35 w 150"/>
                <a:gd name="T79" fmla="*/ 145 h 154"/>
                <a:gd name="T80" fmla="*/ 24 w 150"/>
                <a:gd name="T81" fmla="*/ 137 h 154"/>
                <a:gd name="T82" fmla="*/ 0 w 150"/>
                <a:gd name="T83" fmla="*/ 68 h 154"/>
                <a:gd name="T84" fmla="*/ 8 w 150"/>
                <a:gd name="T85" fmla="*/ 57 h 154"/>
                <a:gd name="T86" fmla="*/ 56 w 150"/>
                <a:gd name="T87" fmla="*/ 56 h 154"/>
                <a:gd name="T88" fmla="*/ 55 w 150"/>
                <a:gd name="T89" fmla="*/ 45 h 154"/>
                <a:gd name="T90" fmla="*/ 54 w 150"/>
                <a:gd name="T91" fmla="*/ 43 h 154"/>
                <a:gd name="T92" fmla="*/ 48 w 150"/>
                <a:gd name="T93" fmla="*/ 14 h 154"/>
                <a:gd name="T94" fmla="*/ 60 w 150"/>
                <a:gd name="T95" fmla="*/ 1 h 154"/>
                <a:gd name="T96" fmla="*/ 70 w 150"/>
                <a:gd name="T97" fmla="*/ 4 h 154"/>
                <a:gd name="T98" fmla="*/ 72 w 150"/>
                <a:gd name="T99" fmla="*/ 15 h 154"/>
                <a:gd name="T100" fmla="*/ 75 w 150"/>
                <a:gd name="T101" fmla="*/ 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4">
                  <a:moveTo>
                    <a:pt x="144" y="109"/>
                  </a:moveTo>
                  <a:cubicBezTo>
                    <a:pt x="115" y="79"/>
                    <a:pt x="115" y="79"/>
                    <a:pt x="115" y="79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3" y="78"/>
                    <a:pt x="112" y="77"/>
                    <a:pt x="111" y="76"/>
                  </a:cubicBezTo>
                  <a:cubicBezTo>
                    <a:pt x="110" y="74"/>
                    <a:pt x="109" y="73"/>
                    <a:pt x="109" y="73"/>
                  </a:cubicBezTo>
                  <a:cubicBezTo>
                    <a:pt x="109" y="73"/>
                    <a:pt x="104" y="64"/>
                    <a:pt x="96" y="54"/>
                  </a:cubicBezTo>
                  <a:cubicBezTo>
                    <a:pt x="92" y="49"/>
                    <a:pt x="87" y="44"/>
                    <a:pt x="81" y="41"/>
                  </a:cubicBezTo>
                  <a:cubicBezTo>
                    <a:pt x="79" y="39"/>
                    <a:pt x="77" y="38"/>
                    <a:pt x="75" y="36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7" y="32"/>
                    <a:pt x="80" y="34"/>
                    <a:pt x="84" y="37"/>
                  </a:cubicBezTo>
                  <a:cubicBezTo>
                    <a:pt x="90" y="41"/>
                    <a:pt x="95" y="46"/>
                    <a:pt x="99" y="51"/>
                  </a:cubicBezTo>
                  <a:cubicBezTo>
                    <a:pt x="108" y="61"/>
                    <a:pt x="114" y="73"/>
                    <a:pt x="114" y="73"/>
                  </a:cubicBezTo>
                  <a:cubicBezTo>
                    <a:pt x="114" y="73"/>
                    <a:pt x="114" y="72"/>
                    <a:pt x="115" y="72"/>
                  </a:cubicBezTo>
                  <a:cubicBezTo>
                    <a:pt x="116" y="73"/>
                    <a:pt x="117" y="74"/>
                    <a:pt x="118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7"/>
                    <a:pt x="150" y="109"/>
                    <a:pt x="150" y="112"/>
                  </a:cubicBezTo>
                  <a:cubicBezTo>
                    <a:pt x="150" y="114"/>
                    <a:pt x="149" y="117"/>
                    <a:pt x="148" y="118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2" y="153"/>
                    <a:pt x="110" y="154"/>
                    <a:pt x="108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5" y="154"/>
                    <a:pt x="103" y="153"/>
                    <a:pt x="101" y="152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8" y="148"/>
                    <a:pt x="96" y="147"/>
                    <a:pt x="94" y="146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92" y="145"/>
                    <a:pt x="90" y="145"/>
                    <a:pt x="89" y="145"/>
                  </a:cubicBezTo>
                  <a:cubicBezTo>
                    <a:pt x="75" y="145"/>
                    <a:pt x="75" y="145"/>
                    <a:pt x="75" y="145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1" y="140"/>
                    <a:pt x="93" y="141"/>
                    <a:pt x="96" y="142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8" y="143"/>
                    <a:pt x="100" y="144"/>
                    <a:pt x="102" y="146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5" y="149"/>
                    <a:pt x="107" y="150"/>
                    <a:pt x="108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0"/>
                    <a:pt x="110" y="149"/>
                    <a:pt x="111" y="148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5" y="114"/>
                    <a:pt x="145" y="113"/>
                    <a:pt x="145" y="112"/>
                  </a:cubicBezTo>
                  <a:cubicBezTo>
                    <a:pt x="145" y="111"/>
                    <a:pt x="145" y="110"/>
                    <a:pt x="144" y="109"/>
                  </a:cubicBezTo>
                  <a:close/>
                  <a:moveTo>
                    <a:pt x="75" y="36"/>
                  </a:moveTo>
                  <a:cubicBezTo>
                    <a:pt x="66" y="28"/>
                    <a:pt x="66" y="21"/>
                    <a:pt x="67" y="14"/>
                  </a:cubicBezTo>
                  <a:cubicBezTo>
                    <a:pt x="67" y="13"/>
                    <a:pt x="67" y="11"/>
                    <a:pt x="67" y="10"/>
                  </a:cubicBezTo>
                  <a:cubicBezTo>
                    <a:pt x="67" y="8"/>
                    <a:pt x="67" y="7"/>
                    <a:pt x="66" y="7"/>
                  </a:cubicBezTo>
                  <a:cubicBezTo>
                    <a:pt x="66" y="6"/>
                    <a:pt x="65" y="6"/>
                    <a:pt x="64" y="5"/>
                  </a:cubicBezTo>
                  <a:cubicBezTo>
                    <a:pt x="63" y="5"/>
                    <a:pt x="62" y="5"/>
                    <a:pt x="61" y="6"/>
                  </a:cubicBezTo>
                  <a:cubicBezTo>
                    <a:pt x="59" y="6"/>
                    <a:pt x="57" y="8"/>
                    <a:pt x="55" y="10"/>
                  </a:cubicBezTo>
                  <a:cubicBezTo>
                    <a:pt x="54" y="11"/>
                    <a:pt x="53" y="13"/>
                    <a:pt x="53" y="15"/>
                  </a:cubicBezTo>
                  <a:cubicBezTo>
                    <a:pt x="52" y="18"/>
                    <a:pt x="51" y="20"/>
                    <a:pt x="51" y="21"/>
                  </a:cubicBezTo>
                  <a:cubicBezTo>
                    <a:pt x="50" y="30"/>
                    <a:pt x="54" y="36"/>
                    <a:pt x="57" y="40"/>
                  </a:cubicBezTo>
                  <a:cubicBezTo>
                    <a:pt x="58" y="41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1" y="44"/>
                    <a:pt x="61" y="47"/>
                    <a:pt x="62" y="50"/>
                  </a:cubicBezTo>
                  <a:cubicBezTo>
                    <a:pt x="62" y="53"/>
                    <a:pt x="62" y="56"/>
                    <a:pt x="61" y="59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2" y="60"/>
                    <a:pt x="11" y="61"/>
                    <a:pt x="10" y="61"/>
                  </a:cubicBezTo>
                  <a:cubicBezTo>
                    <a:pt x="8" y="62"/>
                    <a:pt x="7" y="63"/>
                    <a:pt x="6" y="64"/>
                  </a:cubicBezTo>
                  <a:cubicBezTo>
                    <a:pt x="5" y="65"/>
                    <a:pt x="5" y="67"/>
                    <a:pt x="5" y="68"/>
                  </a:cubicBezTo>
                  <a:cubicBezTo>
                    <a:pt x="5" y="70"/>
                    <a:pt x="5" y="71"/>
                    <a:pt x="5" y="72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29" y="137"/>
                    <a:pt x="30" y="138"/>
                    <a:pt x="31" y="139"/>
                  </a:cubicBezTo>
                  <a:cubicBezTo>
                    <a:pt x="32" y="140"/>
                    <a:pt x="34" y="140"/>
                    <a:pt x="35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5" y="145"/>
                    <a:pt x="75" y="145"/>
                    <a:pt x="75" y="145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3" y="145"/>
                    <a:pt x="30" y="144"/>
                    <a:pt x="28" y="143"/>
                  </a:cubicBezTo>
                  <a:cubicBezTo>
                    <a:pt x="26" y="141"/>
                    <a:pt x="24" y="139"/>
                    <a:pt x="24" y="137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2"/>
                    <a:pt x="0" y="70"/>
                    <a:pt x="0" y="68"/>
                  </a:cubicBezTo>
                  <a:cubicBezTo>
                    <a:pt x="0" y="66"/>
                    <a:pt x="1" y="63"/>
                    <a:pt x="2" y="61"/>
                  </a:cubicBezTo>
                  <a:cubicBezTo>
                    <a:pt x="3" y="59"/>
                    <a:pt x="6" y="58"/>
                    <a:pt x="8" y="57"/>
                  </a:cubicBezTo>
                  <a:cubicBezTo>
                    <a:pt x="10" y="56"/>
                    <a:pt x="12" y="56"/>
                    <a:pt x="14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4"/>
                    <a:pt x="57" y="52"/>
                    <a:pt x="57" y="50"/>
                  </a:cubicBezTo>
                  <a:cubicBezTo>
                    <a:pt x="57" y="48"/>
                    <a:pt x="56" y="46"/>
                    <a:pt x="55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4" y="43"/>
                    <a:pt x="54" y="43"/>
                  </a:cubicBezTo>
                  <a:cubicBezTo>
                    <a:pt x="50" y="38"/>
                    <a:pt x="45" y="31"/>
                    <a:pt x="46" y="21"/>
                  </a:cubicBezTo>
                  <a:cubicBezTo>
                    <a:pt x="46" y="19"/>
                    <a:pt x="47" y="16"/>
                    <a:pt x="48" y="14"/>
                  </a:cubicBezTo>
                  <a:cubicBezTo>
                    <a:pt x="49" y="11"/>
                    <a:pt x="50" y="9"/>
                    <a:pt x="52" y="7"/>
                  </a:cubicBezTo>
                  <a:cubicBezTo>
                    <a:pt x="54" y="4"/>
                    <a:pt x="57" y="2"/>
                    <a:pt x="60" y="1"/>
                  </a:cubicBezTo>
                  <a:cubicBezTo>
                    <a:pt x="62" y="0"/>
                    <a:pt x="64" y="0"/>
                    <a:pt x="66" y="1"/>
                  </a:cubicBezTo>
                  <a:cubicBezTo>
                    <a:pt x="68" y="1"/>
                    <a:pt x="69" y="2"/>
                    <a:pt x="70" y="4"/>
                  </a:cubicBezTo>
                  <a:cubicBezTo>
                    <a:pt x="71" y="5"/>
                    <a:pt x="72" y="7"/>
                    <a:pt x="72" y="10"/>
                  </a:cubicBezTo>
                  <a:cubicBezTo>
                    <a:pt x="72" y="11"/>
                    <a:pt x="72" y="13"/>
                    <a:pt x="72" y="15"/>
                  </a:cubicBezTo>
                  <a:cubicBezTo>
                    <a:pt x="71" y="19"/>
                    <a:pt x="71" y="24"/>
                    <a:pt x="75" y="29"/>
                  </a:cubicBezTo>
                  <a:lnTo>
                    <a:pt x="75" y="36"/>
                  </a:ln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Freeform 204"/>
            <p:cNvSpPr>
              <a:spLocks noEditPoints="1"/>
            </p:cNvSpPr>
            <p:nvPr/>
          </p:nvSpPr>
          <p:spPr bwMode="auto">
            <a:xfrm>
              <a:off x="5263457" y="3856937"/>
              <a:ext cx="178594" cy="107156"/>
            </a:xfrm>
            <a:custGeom>
              <a:avLst/>
              <a:gdLst>
                <a:gd name="T0" fmla="*/ 53 w 106"/>
                <a:gd name="T1" fmla="*/ 5 h 63"/>
                <a:gd name="T2" fmla="*/ 81 w 106"/>
                <a:gd name="T3" fmla="*/ 0 h 63"/>
                <a:gd name="T4" fmla="*/ 103 w 106"/>
                <a:gd name="T5" fmla="*/ 0 h 63"/>
                <a:gd name="T6" fmla="*/ 106 w 106"/>
                <a:gd name="T7" fmla="*/ 60 h 63"/>
                <a:gd name="T8" fmla="*/ 53 w 106"/>
                <a:gd name="T9" fmla="*/ 63 h 63"/>
                <a:gd name="T10" fmla="*/ 101 w 106"/>
                <a:gd name="T11" fmla="*/ 58 h 63"/>
                <a:gd name="T12" fmla="*/ 93 w 106"/>
                <a:gd name="T13" fmla="*/ 5 h 63"/>
                <a:gd name="T14" fmla="*/ 53 w 106"/>
                <a:gd name="T15" fmla="*/ 52 h 63"/>
                <a:gd name="T16" fmla="*/ 59 w 106"/>
                <a:gd name="T17" fmla="*/ 49 h 63"/>
                <a:gd name="T18" fmla="*/ 63 w 106"/>
                <a:gd name="T19" fmla="*/ 33 h 63"/>
                <a:gd name="T20" fmla="*/ 61 w 106"/>
                <a:gd name="T21" fmla="*/ 19 h 63"/>
                <a:gd name="T22" fmla="*/ 53 w 106"/>
                <a:gd name="T23" fmla="*/ 21 h 63"/>
                <a:gd name="T24" fmla="*/ 60 w 106"/>
                <a:gd name="T25" fmla="*/ 27 h 63"/>
                <a:gd name="T26" fmla="*/ 56 w 106"/>
                <a:gd name="T27" fmla="*/ 33 h 63"/>
                <a:gd name="T28" fmla="*/ 55 w 106"/>
                <a:gd name="T29" fmla="*/ 36 h 63"/>
                <a:gd name="T30" fmla="*/ 53 w 106"/>
                <a:gd name="T31" fmla="*/ 47 h 63"/>
                <a:gd name="T32" fmla="*/ 53 w 106"/>
                <a:gd name="T33" fmla="*/ 5 h 63"/>
                <a:gd name="T34" fmla="*/ 5 w 106"/>
                <a:gd name="T35" fmla="*/ 58 h 63"/>
                <a:gd name="T36" fmla="*/ 53 w 106"/>
                <a:gd name="T37" fmla="*/ 63 h 63"/>
                <a:gd name="T38" fmla="*/ 0 w 106"/>
                <a:gd name="T39" fmla="*/ 60 h 63"/>
                <a:gd name="T40" fmla="*/ 3 w 106"/>
                <a:gd name="T41" fmla="*/ 0 h 63"/>
                <a:gd name="T42" fmla="*/ 53 w 106"/>
                <a:gd name="T43" fmla="*/ 5 h 63"/>
                <a:gd name="T44" fmla="*/ 53 w 106"/>
                <a:gd name="T45" fmla="*/ 16 h 63"/>
                <a:gd name="T46" fmla="*/ 42 w 106"/>
                <a:gd name="T47" fmla="*/ 27 h 63"/>
                <a:gd name="T48" fmla="*/ 43 w 106"/>
                <a:gd name="T49" fmla="*/ 33 h 63"/>
                <a:gd name="T50" fmla="*/ 47 w 106"/>
                <a:gd name="T51" fmla="*/ 37 h 63"/>
                <a:gd name="T52" fmla="*/ 49 w 106"/>
                <a:gd name="T53" fmla="*/ 52 h 63"/>
                <a:gd name="T54" fmla="*/ 53 w 106"/>
                <a:gd name="T55" fmla="*/ 47 h 63"/>
                <a:gd name="T56" fmla="*/ 52 w 106"/>
                <a:gd name="T57" fmla="*/ 36 h 63"/>
                <a:gd name="T58" fmla="*/ 47 w 106"/>
                <a:gd name="T59" fmla="*/ 31 h 63"/>
                <a:gd name="T60" fmla="*/ 46 w 106"/>
                <a:gd name="T61" fmla="*/ 27 h 63"/>
                <a:gd name="T62" fmla="*/ 53 w 106"/>
                <a:gd name="T63" fmla="*/ 21 h 63"/>
                <a:gd name="T64" fmla="*/ 53 w 106"/>
                <a:gd name="T65" fmla="*/ 1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63">
                  <a:moveTo>
                    <a:pt x="81" y="5"/>
                  </a:moveTo>
                  <a:cubicBezTo>
                    <a:pt x="53" y="5"/>
                    <a:pt x="53" y="5"/>
                    <a:pt x="53" y="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6" y="1"/>
                    <a:pt x="106" y="2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106" y="61"/>
                    <a:pt x="105" y="63"/>
                    <a:pt x="103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1" y="5"/>
                    <a:pt x="81" y="5"/>
                    <a:pt x="81" y="5"/>
                  </a:cubicBezTo>
                  <a:close/>
                  <a:moveTo>
                    <a:pt x="53" y="52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1"/>
                    <a:pt x="59" y="49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61" y="36"/>
                    <a:pt x="62" y="35"/>
                    <a:pt x="63" y="33"/>
                  </a:cubicBezTo>
                  <a:cubicBezTo>
                    <a:pt x="64" y="32"/>
                    <a:pt x="65" y="30"/>
                    <a:pt x="65" y="27"/>
                  </a:cubicBezTo>
                  <a:cubicBezTo>
                    <a:pt x="65" y="24"/>
                    <a:pt x="63" y="21"/>
                    <a:pt x="61" y="19"/>
                  </a:cubicBezTo>
                  <a:cubicBezTo>
                    <a:pt x="59" y="17"/>
                    <a:pt x="56" y="16"/>
                    <a:pt x="53" y="16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5" y="21"/>
                    <a:pt x="57" y="21"/>
                    <a:pt x="58" y="23"/>
                  </a:cubicBezTo>
                  <a:cubicBezTo>
                    <a:pt x="59" y="24"/>
                    <a:pt x="60" y="25"/>
                    <a:pt x="60" y="27"/>
                  </a:cubicBezTo>
                  <a:cubicBezTo>
                    <a:pt x="60" y="29"/>
                    <a:pt x="59" y="30"/>
                    <a:pt x="59" y="31"/>
                  </a:cubicBezTo>
                  <a:cubicBezTo>
                    <a:pt x="58" y="32"/>
                    <a:pt x="57" y="33"/>
                    <a:pt x="56" y="33"/>
                  </a:cubicBezTo>
                  <a:cubicBezTo>
                    <a:pt x="55" y="34"/>
                    <a:pt x="55" y="35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3" y="47"/>
                    <a:pt x="53" y="47"/>
                    <a:pt x="53" y="47"/>
                  </a:cubicBezTo>
                  <a:lnTo>
                    <a:pt x="53" y="52"/>
                  </a:lnTo>
                  <a:close/>
                  <a:moveTo>
                    <a:pt x="53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3"/>
                    <a:pt x="0" y="61"/>
                    <a:pt x="0" y="6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5"/>
                    <a:pt x="53" y="5"/>
                    <a:pt x="53" y="5"/>
                  </a:cubicBezTo>
                  <a:close/>
                  <a:moveTo>
                    <a:pt x="53" y="16"/>
                  </a:moveTo>
                  <a:cubicBezTo>
                    <a:pt x="53" y="16"/>
                    <a:pt x="53" y="16"/>
                    <a:pt x="53" y="16"/>
                  </a:cubicBezTo>
                  <a:cubicBezTo>
                    <a:pt x="50" y="16"/>
                    <a:pt x="47" y="17"/>
                    <a:pt x="45" y="19"/>
                  </a:cubicBezTo>
                  <a:cubicBezTo>
                    <a:pt x="43" y="21"/>
                    <a:pt x="42" y="24"/>
                    <a:pt x="42" y="27"/>
                  </a:cubicBezTo>
                  <a:cubicBezTo>
                    <a:pt x="42" y="30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5"/>
                    <a:pt x="45" y="36"/>
                    <a:pt x="47" y="3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51"/>
                    <a:pt x="48" y="52"/>
                    <a:pt x="49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5"/>
                    <a:pt x="51" y="34"/>
                    <a:pt x="50" y="33"/>
                  </a:cubicBezTo>
                  <a:cubicBezTo>
                    <a:pt x="49" y="33"/>
                    <a:pt x="48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6" y="29"/>
                    <a:pt x="46" y="27"/>
                  </a:cubicBezTo>
                  <a:cubicBezTo>
                    <a:pt x="46" y="25"/>
                    <a:pt x="47" y="24"/>
                    <a:pt x="48" y="23"/>
                  </a:cubicBezTo>
                  <a:cubicBezTo>
                    <a:pt x="50" y="21"/>
                    <a:pt x="51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lnTo>
                    <a:pt x="53" y="16"/>
                  </a:ln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Freeform 267"/>
            <p:cNvSpPr>
              <a:spLocks noEditPoints="1"/>
            </p:cNvSpPr>
            <p:nvPr/>
          </p:nvSpPr>
          <p:spPr bwMode="auto">
            <a:xfrm>
              <a:off x="6661250" y="4553453"/>
              <a:ext cx="40481" cy="90488"/>
            </a:xfrm>
            <a:custGeom>
              <a:avLst/>
              <a:gdLst>
                <a:gd name="T0" fmla="*/ 17 w 24"/>
                <a:gd name="T1" fmla="*/ 42 h 53"/>
                <a:gd name="T2" fmla="*/ 14 w 24"/>
                <a:gd name="T3" fmla="*/ 24 h 53"/>
                <a:gd name="T4" fmla="*/ 12 w 24"/>
                <a:gd name="T5" fmla="*/ 19 h 53"/>
                <a:gd name="T6" fmla="*/ 13 w 24"/>
                <a:gd name="T7" fmla="*/ 10 h 53"/>
                <a:gd name="T8" fmla="*/ 14 w 24"/>
                <a:gd name="T9" fmla="*/ 6 h 53"/>
                <a:gd name="T10" fmla="*/ 13 w 24"/>
                <a:gd name="T11" fmla="*/ 5 h 53"/>
                <a:gd name="T12" fmla="*/ 12 w 24"/>
                <a:gd name="T13" fmla="*/ 0 h 53"/>
                <a:gd name="T14" fmla="*/ 18 w 24"/>
                <a:gd name="T15" fmla="*/ 3 h 53"/>
                <a:gd name="T16" fmla="*/ 20 w 24"/>
                <a:gd name="T17" fmla="*/ 6 h 53"/>
                <a:gd name="T18" fmla="*/ 16 w 24"/>
                <a:gd name="T19" fmla="*/ 16 h 53"/>
                <a:gd name="T20" fmla="*/ 18 w 24"/>
                <a:gd name="T21" fmla="*/ 22 h 53"/>
                <a:gd name="T22" fmla="*/ 21 w 24"/>
                <a:gd name="T23" fmla="*/ 44 h 53"/>
                <a:gd name="T24" fmla="*/ 12 w 24"/>
                <a:gd name="T25" fmla="*/ 52 h 53"/>
                <a:gd name="T26" fmla="*/ 12 w 24"/>
                <a:gd name="T27" fmla="*/ 40 h 53"/>
                <a:gd name="T28" fmla="*/ 12 w 24"/>
                <a:gd name="T29" fmla="*/ 32 h 53"/>
                <a:gd name="T30" fmla="*/ 9 w 24"/>
                <a:gd name="T31" fmla="*/ 41 h 53"/>
                <a:gd name="T32" fmla="*/ 8 w 24"/>
                <a:gd name="T33" fmla="*/ 45 h 53"/>
                <a:gd name="T34" fmla="*/ 8 w 24"/>
                <a:gd name="T35" fmla="*/ 47 h 53"/>
                <a:gd name="T36" fmla="*/ 12 w 24"/>
                <a:gd name="T37" fmla="*/ 47 h 53"/>
                <a:gd name="T38" fmla="*/ 5 w 24"/>
                <a:gd name="T39" fmla="*/ 50 h 53"/>
                <a:gd name="T40" fmla="*/ 3 w 24"/>
                <a:gd name="T41" fmla="*/ 47 h 53"/>
                <a:gd name="T42" fmla="*/ 8 w 24"/>
                <a:gd name="T43" fmla="*/ 37 h 53"/>
                <a:gd name="T44" fmla="*/ 3 w 24"/>
                <a:gd name="T45" fmla="*/ 26 h 53"/>
                <a:gd name="T46" fmla="*/ 1 w 24"/>
                <a:gd name="T47" fmla="*/ 22 h 53"/>
                <a:gd name="T48" fmla="*/ 8 w 24"/>
                <a:gd name="T49" fmla="*/ 1 h 53"/>
                <a:gd name="T50" fmla="*/ 12 w 24"/>
                <a:gd name="T51" fmla="*/ 5 h 53"/>
                <a:gd name="T52" fmla="*/ 6 w 24"/>
                <a:gd name="T53" fmla="*/ 11 h 53"/>
                <a:gd name="T54" fmla="*/ 6 w 24"/>
                <a:gd name="T55" fmla="*/ 21 h 53"/>
                <a:gd name="T56" fmla="*/ 12 w 24"/>
                <a:gd name="T57" fmla="*/ 19 h 53"/>
                <a:gd name="T58" fmla="*/ 11 w 24"/>
                <a:gd name="T59" fmla="*/ 17 h 53"/>
                <a:gd name="T60" fmla="*/ 12 w 24"/>
                <a:gd name="T61" fmla="*/ 32 h 53"/>
                <a:gd name="T62" fmla="*/ 9 w 24"/>
                <a:gd name="T63" fmla="*/ 41 h 53"/>
                <a:gd name="T64" fmla="*/ 12 w 24"/>
                <a:gd name="T65" fmla="*/ 3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53">
                  <a:moveTo>
                    <a:pt x="12" y="47"/>
                  </a:moveTo>
                  <a:cubicBezTo>
                    <a:pt x="14" y="46"/>
                    <a:pt x="16" y="44"/>
                    <a:pt x="17" y="42"/>
                  </a:cubicBezTo>
                  <a:cubicBezTo>
                    <a:pt x="18" y="39"/>
                    <a:pt x="19" y="35"/>
                    <a:pt x="18" y="32"/>
                  </a:cubicBezTo>
                  <a:cubicBezTo>
                    <a:pt x="17" y="29"/>
                    <a:pt x="16" y="27"/>
                    <a:pt x="14" y="24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3" y="21"/>
                    <a:pt x="12" y="20"/>
                    <a:pt x="12" y="1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3" y="11"/>
                    <a:pt x="13" y="10"/>
                  </a:cubicBezTo>
                  <a:cubicBezTo>
                    <a:pt x="15" y="10"/>
                    <a:pt x="15" y="8"/>
                    <a:pt x="15" y="7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5"/>
                    <a:pt x="12" y="4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7" y="2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5"/>
                    <a:pt x="20" y="6"/>
                  </a:cubicBezTo>
                  <a:cubicBezTo>
                    <a:pt x="20" y="9"/>
                    <a:pt x="19" y="12"/>
                    <a:pt x="16" y="14"/>
                  </a:cubicBezTo>
                  <a:cubicBezTo>
                    <a:pt x="16" y="15"/>
                    <a:pt x="16" y="15"/>
                    <a:pt x="16" y="16"/>
                  </a:cubicBezTo>
                  <a:cubicBezTo>
                    <a:pt x="16" y="17"/>
                    <a:pt x="17" y="18"/>
                    <a:pt x="17" y="19"/>
                  </a:cubicBezTo>
                  <a:cubicBezTo>
                    <a:pt x="18" y="20"/>
                    <a:pt x="18" y="21"/>
                    <a:pt x="18" y="22"/>
                  </a:cubicBezTo>
                  <a:cubicBezTo>
                    <a:pt x="20" y="24"/>
                    <a:pt x="22" y="27"/>
                    <a:pt x="22" y="31"/>
                  </a:cubicBezTo>
                  <a:cubicBezTo>
                    <a:pt x="24" y="35"/>
                    <a:pt x="23" y="40"/>
                    <a:pt x="21" y="44"/>
                  </a:cubicBezTo>
                  <a:cubicBezTo>
                    <a:pt x="20" y="47"/>
                    <a:pt x="17" y="50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47"/>
                    <a:pt x="12" y="47"/>
                    <a:pt x="12" y="47"/>
                  </a:cubicBezTo>
                  <a:close/>
                  <a:moveTo>
                    <a:pt x="12" y="40"/>
                  </a:moveTo>
                  <a:cubicBezTo>
                    <a:pt x="13" y="38"/>
                    <a:pt x="13" y="35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40"/>
                  </a:lnTo>
                  <a:close/>
                  <a:moveTo>
                    <a:pt x="9" y="41"/>
                  </a:moveTo>
                  <a:cubicBezTo>
                    <a:pt x="8" y="42"/>
                    <a:pt x="7" y="43"/>
                    <a:pt x="7" y="44"/>
                  </a:cubicBezTo>
                  <a:cubicBezTo>
                    <a:pt x="7" y="44"/>
                    <a:pt x="7" y="45"/>
                    <a:pt x="8" y="45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9" y="47"/>
                    <a:pt x="10" y="47"/>
                    <a:pt x="11" y="47"/>
                  </a:cubicBezTo>
                  <a:cubicBezTo>
                    <a:pt x="11" y="47"/>
                    <a:pt x="11" y="47"/>
                    <a:pt x="12" y="47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9" y="53"/>
                    <a:pt x="6" y="52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49"/>
                    <a:pt x="3" y="48"/>
                    <a:pt x="3" y="47"/>
                  </a:cubicBezTo>
                  <a:cubicBezTo>
                    <a:pt x="3" y="46"/>
                    <a:pt x="3" y="45"/>
                    <a:pt x="3" y="44"/>
                  </a:cubicBezTo>
                  <a:cubicBezTo>
                    <a:pt x="3" y="41"/>
                    <a:pt x="4" y="38"/>
                    <a:pt x="8" y="37"/>
                  </a:cubicBezTo>
                  <a:cubicBezTo>
                    <a:pt x="8" y="37"/>
                    <a:pt x="8" y="35"/>
                    <a:pt x="7" y="34"/>
                  </a:cubicBezTo>
                  <a:cubicBezTo>
                    <a:pt x="6" y="31"/>
                    <a:pt x="5" y="28"/>
                    <a:pt x="3" y="26"/>
                  </a:cubicBezTo>
                  <a:cubicBezTo>
                    <a:pt x="2" y="24"/>
                    <a:pt x="2" y="23"/>
                    <a:pt x="2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8"/>
                    <a:pt x="0" y="14"/>
                    <a:pt x="1" y="10"/>
                  </a:cubicBezTo>
                  <a:cubicBezTo>
                    <a:pt x="2" y="6"/>
                    <a:pt x="4" y="3"/>
                    <a:pt x="8" y="1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7"/>
                    <a:pt x="6" y="9"/>
                    <a:pt x="6" y="11"/>
                  </a:cubicBezTo>
                  <a:cubicBezTo>
                    <a:pt x="5" y="14"/>
                    <a:pt x="5" y="18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41"/>
                    <a:pt x="9" y="41"/>
                    <a:pt x="9" y="41"/>
                  </a:cubicBezTo>
                  <a:close/>
                  <a:moveTo>
                    <a:pt x="12" y="19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1" y="13"/>
                    <a:pt x="11" y="15"/>
                    <a:pt x="11" y="17"/>
                  </a:cubicBezTo>
                  <a:cubicBezTo>
                    <a:pt x="11" y="17"/>
                    <a:pt x="11" y="18"/>
                    <a:pt x="12" y="19"/>
                  </a:cubicBezTo>
                  <a:close/>
                  <a:moveTo>
                    <a:pt x="12" y="32"/>
                  </a:moveTo>
                  <a:cubicBezTo>
                    <a:pt x="11" y="29"/>
                    <a:pt x="9" y="26"/>
                    <a:pt x="7" y="23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1" y="40"/>
                    <a:pt x="12" y="40"/>
                  </a:cubicBezTo>
                  <a:lnTo>
                    <a:pt x="12" y="32"/>
                  </a:ln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Freeform 285"/>
            <p:cNvSpPr>
              <a:spLocks noEditPoints="1"/>
            </p:cNvSpPr>
            <p:nvPr/>
          </p:nvSpPr>
          <p:spPr bwMode="auto">
            <a:xfrm>
              <a:off x="5861150" y="4877304"/>
              <a:ext cx="64294" cy="164306"/>
            </a:xfrm>
            <a:custGeom>
              <a:avLst/>
              <a:gdLst>
                <a:gd name="T0" fmla="*/ 21 w 38"/>
                <a:gd name="T1" fmla="*/ 92 h 97"/>
                <a:gd name="T2" fmla="*/ 21 w 38"/>
                <a:gd name="T3" fmla="*/ 47 h 97"/>
                <a:gd name="T4" fmla="*/ 23 w 38"/>
                <a:gd name="T5" fmla="*/ 44 h 97"/>
                <a:gd name="T6" fmla="*/ 30 w 38"/>
                <a:gd name="T7" fmla="*/ 38 h 97"/>
                <a:gd name="T8" fmla="*/ 33 w 38"/>
                <a:gd name="T9" fmla="*/ 27 h 97"/>
                <a:gd name="T10" fmla="*/ 28 w 38"/>
                <a:gd name="T11" fmla="*/ 11 h 97"/>
                <a:gd name="T12" fmla="*/ 19 w 38"/>
                <a:gd name="T13" fmla="*/ 5 h 97"/>
                <a:gd name="T14" fmla="*/ 19 w 38"/>
                <a:gd name="T15" fmla="*/ 0 h 97"/>
                <a:gd name="T16" fmla="*/ 32 w 38"/>
                <a:gd name="T17" fmla="*/ 9 h 97"/>
                <a:gd name="T18" fmla="*/ 38 w 38"/>
                <a:gd name="T19" fmla="*/ 27 h 97"/>
                <a:gd name="T20" fmla="*/ 34 w 38"/>
                <a:gd name="T21" fmla="*/ 41 h 97"/>
                <a:gd name="T22" fmla="*/ 26 w 38"/>
                <a:gd name="T23" fmla="*/ 48 h 97"/>
                <a:gd name="T24" fmla="*/ 26 w 38"/>
                <a:gd name="T25" fmla="*/ 95 h 97"/>
                <a:gd name="T26" fmla="*/ 23 w 38"/>
                <a:gd name="T27" fmla="*/ 97 h 97"/>
                <a:gd name="T28" fmla="*/ 19 w 38"/>
                <a:gd name="T29" fmla="*/ 97 h 97"/>
                <a:gd name="T30" fmla="*/ 19 w 38"/>
                <a:gd name="T31" fmla="*/ 92 h 97"/>
                <a:gd name="T32" fmla="*/ 21 w 38"/>
                <a:gd name="T33" fmla="*/ 92 h 97"/>
                <a:gd name="T34" fmla="*/ 19 w 38"/>
                <a:gd name="T35" fmla="*/ 5 h 97"/>
                <a:gd name="T36" fmla="*/ 10 w 38"/>
                <a:gd name="T37" fmla="*/ 11 h 97"/>
                <a:gd name="T38" fmla="*/ 5 w 38"/>
                <a:gd name="T39" fmla="*/ 27 h 97"/>
                <a:gd name="T40" fmla="*/ 8 w 38"/>
                <a:gd name="T41" fmla="*/ 38 h 97"/>
                <a:gd name="T42" fmla="*/ 16 w 38"/>
                <a:gd name="T43" fmla="*/ 44 h 97"/>
                <a:gd name="T44" fmla="*/ 17 w 38"/>
                <a:gd name="T45" fmla="*/ 47 h 97"/>
                <a:gd name="T46" fmla="*/ 17 w 38"/>
                <a:gd name="T47" fmla="*/ 47 h 97"/>
                <a:gd name="T48" fmla="*/ 17 w 38"/>
                <a:gd name="T49" fmla="*/ 92 h 97"/>
                <a:gd name="T50" fmla="*/ 19 w 38"/>
                <a:gd name="T51" fmla="*/ 92 h 97"/>
                <a:gd name="T52" fmla="*/ 19 w 38"/>
                <a:gd name="T53" fmla="*/ 97 h 97"/>
                <a:gd name="T54" fmla="*/ 15 w 38"/>
                <a:gd name="T55" fmla="*/ 97 h 97"/>
                <a:gd name="T56" fmla="*/ 12 w 38"/>
                <a:gd name="T57" fmla="*/ 95 h 97"/>
                <a:gd name="T58" fmla="*/ 12 w 38"/>
                <a:gd name="T59" fmla="*/ 48 h 97"/>
                <a:gd name="T60" fmla="*/ 4 w 38"/>
                <a:gd name="T61" fmla="*/ 41 h 97"/>
                <a:gd name="T62" fmla="*/ 0 w 38"/>
                <a:gd name="T63" fmla="*/ 27 h 97"/>
                <a:gd name="T64" fmla="*/ 6 w 38"/>
                <a:gd name="T65" fmla="*/ 9 h 97"/>
                <a:gd name="T66" fmla="*/ 19 w 38"/>
                <a:gd name="T67" fmla="*/ 0 h 97"/>
                <a:gd name="T68" fmla="*/ 19 w 38"/>
                <a:gd name="T69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97">
                  <a:moveTo>
                    <a:pt x="21" y="92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1" y="45"/>
                    <a:pt x="22" y="44"/>
                    <a:pt x="23" y="44"/>
                  </a:cubicBezTo>
                  <a:cubicBezTo>
                    <a:pt x="26" y="43"/>
                    <a:pt x="28" y="41"/>
                    <a:pt x="30" y="38"/>
                  </a:cubicBezTo>
                  <a:cubicBezTo>
                    <a:pt x="32" y="35"/>
                    <a:pt x="33" y="31"/>
                    <a:pt x="33" y="27"/>
                  </a:cubicBezTo>
                  <a:cubicBezTo>
                    <a:pt x="33" y="22"/>
                    <a:pt x="31" y="16"/>
                    <a:pt x="28" y="11"/>
                  </a:cubicBezTo>
                  <a:cubicBezTo>
                    <a:pt x="26" y="8"/>
                    <a:pt x="23" y="5"/>
                    <a:pt x="19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9" y="4"/>
                    <a:pt x="32" y="9"/>
                  </a:cubicBezTo>
                  <a:cubicBezTo>
                    <a:pt x="36" y="14"/>
                    <a:pt x="38" y="21"/>
                    <a:pt x="38" y="27"/>
                  </a:cubicBezTo>
                  <a:cubicBezTo>
                    <a:pt x="38" y="32"/>
                    <a:pt x="37" y="37"/>
                    <a:pt x="34" y="41"/>
                  </a:cubicBezTo>
                  <a:cubicBezTo>
                    <a:pt x="32" y="44"/>
                    <a:pt x="29" y="47"/>
                    <a:pt x="26" y="48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6"/>
                    <a:pt x="25" y="97"/>
                    <a:pt x="23" y="97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9" y="92"/>
                    <a:pt x="19" y="92"/>
                    <a:pt x="19" y="92"/>
                  </a:cubicBezTo>
                  <a:lnTo>
                    <a:pt x="21" y="92"/>
                  </a:lnTo>
                  <a:close/>
                  <a:moveTo>
                    <a:pt x="19" y="5"/>
                  </a:moveTo>
                  <a:cubicBezTo>
                    <a:pt x="16" y="5"/>
                    <a:pt x="12" y="8"/>
                    <a:pt x="10" y="11"/>
                  </a:cubicBezTo>
                  <a:cubicBezTo>
                    <a:pt x="7" y="16"/>
                    <a:pt x="5" y="22"/>
                    <a:pt x="5" y="27"/>
                  </a:cubicBezTo>
                  <a:cubicBezTo>
                    <a:pt x="5" y="31"/>
                    <a:pt x="6" y="35"/>
                    <a:pt x="8" y="38"/>
                  </a:cubicBezTo>
                  <a:cubicBezTo>
                    <a:pt x="10" y="41"/>
                    <a:pt x="13" y="43"/>
                    <a:pt x="16" y="44"/>
                  </a:cubicBezTo>
                  <a:cubicBezTo>
                    <a:pt x="17" y="45"/>
                    <a:pt x="17" y="46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4" y="97"/>
                    <a:pt x="12" y="96"/>
                    <a:pt x="12" y="95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9" y="47"/>
                    <a:pt x="6" y="44"/>
                    <a:pt x="4" y="41"/>
                  </a:cubicBezTo>
                  <a:cubicBezTo>
                    <a:pt x="2" y="37"/>
                    <a:pt x="0" y="32"/>
                    <a:pt x="0" y="27"/>
                  </a:cubicBezTo>
                  <a:cubicBezTo>
                    <a:pt x="0" y="21"/>
                    <a:pt x="2" y="14"/>
                    <a:pt x="6" y="9"/>
                  </a:cubicBezTo>
                  <a:cubicBezTo>
                    <a:pt x="9" y="4"/>
                    <a:pt x="14" y="0"/>
                    <a:pt x="19" y="0"/>
                  </a:cubicBezTo>
                  <a:lnTo>
                    <a:pt x="19" y="5"/>
                  </a:ln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Freeform 289"/>
            <p:cNvSpPr>
              <a:spLocks noEditPoints="1"/>
            </p:cNvSpPr>
            <p:nvPr/>
          </p:nvSpPr>
          <p:spPr bwMode="auto">
            <a:xfrm>
              <a:off x="7358957" y="3536659"/>
              <a:ext cx="195263" cy="195263"/>
            </a:xfrm>
            <a:custGeom>
              <a:avLst/>
              <a:gdLst>
                <a:gd name="T0" fmla="*/ 58 w 115"/>
                <a:gd name="T1" fmla="*/ 110 h 115"/>
                <a:gd name="T2" fmla="*/ 95 w 115"/>
                <a:gd name="T3" fmla="*/ 95 h 115"/>
                <a:gd name="T4" fmla="*/ 111 w 115"/>
                <a:gd name="T5" fmla="*/ 57 h 115"/>
                <a:gd name="T6" fmla="*/ 95 w 115"/>
                <a:gd name="T7" fmla="*/ 20 h 115"/>
                <a:gd name="T8" fmla="*/ 58 w 115"/>
                <a:gd name="T9" fmla="*/ 4 h 115"/>
                <a:gd name="T10" fmla="*/ 58 w 115"/>
                <a:gd name="T11" fmla="*/ 4 h 115"/>
                <a:gd name="T12" fmla="*/ 58 w 115"/>
                <a:gd name="T13" fmla="*/ 0 h 115"/>
                <a:gd name="T14" fmla="*/ 58 w 115"/>
                <a:gd name="T15" fmla="*/ 0 h 115"/>
                <a:gd name="T16" fmla="*/ 98 w 115"/>
                <a:gd name="T17" fmla="*/ 17 h 115"/>
                <a:gd name="T18" fmla="*/ 115 w 115"/>
                <a:gd name="T19" fmla="*/ 57 h 115"/>
                <a:gd name="T20" fmla="*/ 98 w 115"/>
                <a:gd name="T21" fmla="*/ 98 h 115"/>
                <a:gd name="T22" fmla="*/ 58 w 115"/>
                <a:gd name="T23" fmla="*/ 115 h 115"/>
                <a:gd name="T24" fmla="*/ 58 w 115"/>
                <a:gd name="T25" fmla="*/ 115 h 115"/>
                <a:gd name="T26" fmla="*/ 58 w 115"/>
                <a:gd name="T27" fmla="*/ 110 h 115"/>
                <a:gd name="T28" fmla="*/ 58 w 115"/>
                <a:gd name="T29" fmla="*/ 110 h 115"/>
                <a:gd name="T30" fmla="*/ 58 w 115"/>
                <a:gd name="T31" fmla="*/ 76 h 115"/>
                <a:gd name="T32" fmla="*/ 70 w 115"/>
                <a:gd name="T33" fmla="*/ 71 h 115"/>
                <a:gd name="T34" fmla="*/ 71 w 115"/>
                <a:gd name="T35" fmla="*/ 69 h 115"/>
                <a:gd name="T36" fmla="*/ 88 w 115"/>
                <a:gd name="T37" fmla="*/ 30 h 115"/>
                <a:gd name="T38" fmla="*/ 88 w 115"/>
                <a:gd name="T39" fmla="*/ 30 h 115"/>
                <a:gd name="T40" fmla="*/ 88 w 115"/>
                <a:gd name="T41" fmla="*/ 30 h 115"/>
                <a:gd name="T42" fmla="*/ 88 w 115"/>
                <a:gd name="T43" fmla="*/ 28 h 115"/>
                <a:gd name="T44" fmla="*/ 85 w 115"/>
                <a:gd name="T45" fmla="*/ 27 h 115"/>
                <a:gd name="T46" fmla="*/ 58 w 115"/>
                <a:gd name="T47" fmla="*/ 39 h 115"/>
                <a:gd name="T48" fmla="*/ 58 w 115"/>
                <a:gd name="T49" fmla="*/ 44 h 115"/>
                <a:gd name="T50" fmla="*/ 81 w 115"/>
                <a:gd name="T51" fmla="*/ 34 h 115"/>
                <a:gd name="T52" fmla="*/ 67 w 115"/>
                <a:gd name="T53" fmla="*/ 67 h 115"/>
                <a:gd name="T54" fmla="*/ 58 w 115"/>
                <a:gd name="T55" fmla="*/ 71 h 115"/>
                <a:gd name="T56" fmla="*/ 58 w 115"/>
                <a:gd name="T57" fmla="*/ 76 h 115"/>
                <a:gd name="T58" fmla="*/ 58 w 115"/>
                <a:gd name="T59" fmla="*/ 4 h 115"/>
                <a:gd name="T60" fmla="*/ 20 w 115"/>
                <a:gd name="T61" fmla="*/ 20 h 115"/>
                <a:gd name="T62" fmla="*/ 5 w 115"/>
                <a:gd name="T63" fmla="*/ 57 h 115"/>
                <a:gd name="T64" fmla="*/ 20 w 115"/>
                <a:gd name="T65" fmla="*/ 95 h 115"/>
                <a:gd name="T66" fmla="*/ 58 w 115"/>
                <a:gd name="T67" fmla="*/ 110 h 115"/>
                <a:gd name="T68" fmla="*/ 58 w 115"/>
                <a:gd name="T69" fmla="*/ 115 h 115"/>
                <a:gd name="T70" fmla="*/ 17 w 115"/>
                <a:gd name="T71" fmla="*/ 98 h 115"/>
                <a:gd name="T72" fmla="*/ 0 w 115"/>
                <a:gd name="T73" fmla="*/ 57 h 115"/>
                <a:gd name="T74" fmla="*/ 17 w 115"/>
                <a:gd name="T75" fmla="*/ 17 h 115"/>
                <a:gd name="T76" fmla="*/ 58 w 115"/>
                <a:gd name="T77" fmla="*/ 0 h 115"/>
                <a:gd name="T78" fmla="*/ 58 w 115"/>
                <a:gd name="T79" fmla="*/ 4 h 115"/>
                <a:gd name="T80" fmla="*/ 58 w 115"/>
                <a:gd name="T81" fmla="*/ 39 h 115"/>
                <a:gd name="T82" fmla="*/ 46 w 115"/>
                <a:gd name="T83" fmla="*/ 44 h 115"/>
                <a:gd name="T84" fmla="*/ 44 w 115"/>
                <a:gd name="T85" fmla="*/ 45 h 115"/>
                <a:gd name="T86" fmla="*/ 27 w 115"/>
                <a:gd name="T87" fmla="*/ 85 h 115"/>
                <a:gd name="T88" fmla="*/ 27 w 115"/>
                <a:gd name="T89" fmla="*/ 85 h 115"/>
                <a:gd name="T90" fmla="*/ 27 w 115"/>
                <a:gd name="T91" fmla="*/ 85 h 115"/>
                <a:gd name="T92" fmla="*/ 27 w 115"/>
                <a:gd name="T93" fmla="*/ 87 h 115"/>
                <a:gd name="T94" fmla="*/ 30 w 115"/>
                <a:gd name="T95" fmla="*/ 88 h 115"/>
                <a:gd name="T96" fmla="*/ 58 w 115"/>
                <a:gd name="T97" fmla="*/ 76 h 115"/>
                <a:gd name="T98" fmla="*/ 58 w 115"/>
                <a:gd name="T99" fmla="*/ 71 h 115"/>
                <a:gd name="T100" fmla="*/ 34 w 115"/>
                <a:gd name="T101" fmla="*/ 81 h 115"/>
                <a:gd name="T102" fmla="*/ 48 w 115"/>
                <a:gd name="T103" fmla="*/ 48 h 115"/>
                <a:gd name="T104" fmla="*/ 58 w 115"/>
                <a:gd name="T105" fmla="*/ 44 h 115"/>
                <a:gd name="T106" fmla="*/ 58 w 115"/>
                <a:gd name="T107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5">
                  <a:moveTo>
                    <a:pt x="58" y="110"/>
                  </a:moveTo>
                  <a:cubicBezTo>
                    <a:pt x="72" y="110"/>
                    <a:pt x="85" y="104"/>
                    <a:pt x="95" y="95"/>
                  </a:cubicBezTo>
                  <a:cubicBezTo>
                    <a:pt x="105" y="85"/>
                    <a:pt x="111" y="72"/>
                    <a:pt x="111" y="57"/>
                  </a:cubicBezTo>
                  <a:cubicBezTo>
                    <a:pt x="111" y="43"/>
                    <a:pt x="105" y="30"/>
                    <a:pt x="95" y="20"/>
                  </a:cubicBezTo>
                  <a:cubicBezTo>
                    <a:pt x="85" y="10"/>
                    <a:pt x="7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4" y="0"/>
                    <a:pt x="88" y="6"/>
                    <a:pt x="98" y="17"/>
                  </a:cubicBezTo>
                  <a:cubicBezTo>
                    <a:pt x="109" y="27"/>
                    <a:pt x="115" y="41"/>
                    <a:pt x="115" y="57"/>
                  </a:cubicBezTo>
                  <a:cubicBezTo>
                    <a:pt x="115" y="73"/>
                    <a:pt x="109" y="88"/>
                    <a:pt x="98" y="98"/>
                  </a:cubicBezTo>
                  <a:cubicBezTo>
                    <a:pt x="88" y="109"/>
                    <a:pt x="74" y="115"/>
                    <a:pt x="58" y="115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8" y="110"/>
                    <a:pt x="58" y="110"/>
                    <a:pt x="58" y="110"/>
                  </a:cubicBezTo>
                  <a:close/>
                  <a:moveTo>
                    <a:pt x="58" y="76"/>
                  </a:moveTo>
                  <a:cubicBezTo>
                    <a:pt x="70" y="71"/>
                    <a:pt x="70" y="71"/>
                    <a:pt x="70" y="71"/>
                  </a:cubicBezTo>
                  <a:cubicBezTo>
                    <a:pt x="70" y="70"/>
                    <a:pt x="71" y="70"/>
                    <a:pt x="71" y="69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9"/>
                    <a:pt x="88" y="29"/>
                    <a:pt x="88" y="28"/>
                  </a:cubicBezTo>
                  <a:cubicBezTo>
                    <a:pt x="88" y="27"/>
                    <a:pt x="86" y="26"/>
                    <a:pt x="85" y="27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58" y="71"/>
                    <a:pt x="58" y="71"/>
                    <a:pt x="58" y="71"/>
                  </a:cubicBezTo>
                  <a:lnTo>
                    <a:pt x="58" y="76"/>
                  </a:lnTo>
                  <a:close/>
                  <a:moveTo>
                    <a:pt x="58" y="4"/>
                  </a:moveTo>
                  <a:cubicBezTo>
                    <a:pt x="43" y="4"/>
                    <a:pt x="30" y="10"/>
                    <a:pt x="20" y="20"/>
                  </a:cubicBezTo>
                  <a:cubicBezTo>
                    <a:pt x="11" y="30"/>
                    <a:pt x="5" y="43"/>
                    <a:pt x="5" y="57"/>
                  </a:cubicBezTo>
                  <a:cubicBezTo>
                    <a:pt x="5" y="72"/>
                    <a:pt x="11" y="85"/>
                    <a:pt x="20" y="95"/>
                  </a:cubicBezTo>
                  <a:cubicBezTo>
                    <a:pt x="30" y="104"/>
                    <a:pt x="43" y="110"/>
                    <a:pt x="58" y="110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42" y="115"/>
                    <a:pt x="27" y="109"/>
                    <a:pt x="17" y="98"/>
                  </a:cubicBezTo>
                  <a:cubicBezTo>
                    <a:pt x="6" y="88"/>
                    <a:pt x="0" y="73"/>
                    <a:pt x="0" y="57"/>
                  </a:cubicBezTo>
                  <a:cubicBezTo>
                    <a:pt x="0" y="41"/>
                    <a:pt x="6" y="27"/>
                    <a:pt x="17" y="17"/>
                  </a:cubicBezTo>
                  <a:cubicBezTo>
                    <a:pt x="27" y="6"/>
                    <a:pt x="42" y="0"/>
                    <a:pt x="58" y="0"/>
                  </a:cubicBezTo>
                  <a:cubicBezTo>
                    <a:pt x="58" y="4"/>
                    <a:pt x="58" y="4"/>
                    <a:pt x="58" y="4"/>
                  </a:cubicBezTo>
                  <a:close/>
                  <a:moveTo>
                    <a:pt x="58" y="39"/>
                  </a:moveTo>
                  <a:cubicBezTo>
                    <a:pt x="46" y="44"/>
                    <a:pt x="46" y="44"/>
                    <a:pt x="46" y="44"/>
                  </a:cubicBezTo>
                  <a:cubicBezTo>
                    <a:pt x="45" y="44"/>
                    <a:pt x="45" y="45"/>
                    <a:pt x="44" y="4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6"/>
                    <a:pt x="27" y="87"/>
                  </a:cubicBezTo>
                  <a:cubicBezTo>
                    <a:pt x="28" y="88"/>
                    <a:pt x="29" y="88"/>
                    <a:pt x="30" y="88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8" y="44"/>
                    <a:pt x="58" y="44"/>
                    <a:pt x="58" y="44"/>
                  </a:cubicBezTo>
                  <a:lnTo>
                    <a:pt x="58" y="39"/>
                  </a:ln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Freeform 327"/>
            <p:cNvSpPr>
              <a:spLocks noEditPoints="1"/>
            </p:cNvSpPr>
            <p:nvPr/>
          </p:nvSpPr>
          <p:spPr bwMode="auto">
            <a:xfrm>
              <a:off x="6149282" y="4521307"/>
              <a:ext cx="167879" cy="127397"/>
            </a:xfrm>
            <a:custGeom>
              <a:avLst/>
              <a:gdLst>
                <a:gd name="T0" fmla="*/ 49 w 99"/>
                <a:gd name="T1" fmla="*/ 7 h 75"/>
                <a:gd name="T2" fmla="*/ 79 w 99"/>
                <a:gd name="T3" fmla="*/ 20 h 75"/>
                <a:gd name="T4" fmla="*/ 91 w 99"/>
                <a:gd name="T5" fmla="*/ 49 h 75"/>
                <a:gd name="T6" fmla="*/ 91 w 99"/>
                <a:gd name="T7" fmla="*/ 51 h 75"/>
                <a:gd name="T8" fmla="*/ 91 w 99"/>
                <a:gd name="T9" fmla="*/ 51 h 75"/>
                <a:gd name="T10" fmla="*/ 91 w 99"/>
                <a:gd name="T11" fmla="*/ 53 h 75"/>
                <a:gd name="T12" fmla="*/ 92 w 99"/>
                <a:gd name="T13" fmla="*/ 55 h 75"/>
                <a:gd name="T14" fmla="*/ 93 w 99"/>
                <a:gd name="T15" fmla="*/ 59 h 75"/>
                <a:gd name="T16" fmla="*/ 93 w 99"/>
                <a:gd name="T17" fmla="*/ 60 h 75"/>
                <a:gd name="T18" fmla="*/ 94 w 99"/>
                <a:gd name="T19" fmla="*/ 49 h 75"/>
                <a:gd name="T20" fmla="*/ 81 w 99"/>
                <a:gd name="T21" fmla="*/ 18 h 75"/>
                <a:gd name="T22" fmla="*/ 49 w 99"/>
                <a:gd name="T23" fmla="*/ 4 h 75"/>
                <a:gd name="T24" fmla="*/ 49 w 99"/>
                <a:gd name="T25" fmla="*/ 0 h 75"/>
                <a:gd name="T26" fmla="*/ 84 w 99"/>
                <a:gd name="T27" fmla="*/ 14 h 75"/>
                <a:gd name="T28" fmla="*/ 99 w 99"/>
                <a:gd name="T29" fmla="*/ 49 h 75"/>
                <a:gd name="T30" fmla="*/ 97 w 99"/>
                <a:gd name="T31" fmla="*/ 62 h 75"/>
                <a:gd name="T32" fmla="*/ 92 w 99"/>
                <a:gd name="T33" fmla="*/ 73 h 75"/>
                <a:gd name="T34" fmla="*/ 90 w 99"/>
                <a:gd name="T35" fmla="*/ 75 h 75"/>
                <a:gd name="T36" fmla="*/ 88 w 99"/>
                <a:gd name="T37" fmla="*/ 72 h 75"/>
                <a:gd name="T38" fmla="*/ 88 w 99"/>
                <a:gd name="T39" fmla="*/ 59 h 75"/>
                <a:gd name="T40" fmla="*/ 87 w 99"/>
                <a:gd name="T41" fmla="*/ 57 h 75"/>
                <a:gd name="T42" fmla="*/ 86 w 99"/>
                <a:gd name="T43" fmla="*/ 55 h 75"/>
                <a:gd name="T44" fmla="*/ 86 w 99"/>
                <a:gd name="T45" fmla="*/ 55 h 75"/>
                <a:gd name="T46" fmla="*/ 86 w 99"/>
                <a:gd name="T47" fmla="*/ 53 h 75"/>
                <a:gd name="T48" fmla="*/ 86 w 99"/>
                <a:gd name="T49" fmla="*/ 51 h 75"/>
                <a:gd name="T50" fmla="*/ 86 w 99"/>
                <a:gd name="T51" fmla="*/ 51 h 75"/>
                <a:gd name="T52" fmla="*/ 86 w 99"/>
                <a:gd name="T53" fmla="*/ 49 h 75"/>
                <a:gd name="T54" fmla="*/ 75 w 99"/>
                <a:gd name="T55" fmla="*/ 23 h 75"/>
                <a:gd name="T56" fmla="*/ 49 w 99"/>
                <a:gd name="T57" fmla="*/ 12 h 75"/>
                <a:gd name="T58" fmla="*/ 49 w 99"/>
                <a:gd name="T59" fmla="*/ 7 h 75"/>
                <a:gd name="T60" fmla="*/ 49 w 99"/>
                <a:gd name="T61" fmla="*/ 4 h 75"/>
                <a:gd name="T62" fmla="*/ 18 w 99"/>
                <a:gd name="T63" fmla="*/ 18 h 75"/>
                <a:gd name="T64" fmla="*/ 5 w 99"/>
                <a:gd name="T65" fmla="*/ 49 h 75"/>
                <a:gd name="T66" fmla="*/ 6 w 99"/>
                <a:gd name="T67" fmla="*/ 58 h 75"/>
                <a:gd name="T68" fmla="*/ 6 w 99"/>
                <a:gd name="T69" fmla="*/ 55 h 75"/>
                <a:gd name="T70" fmla="*/ 8 w 99"/>
                <a:gd name="T71" fmla="*/ 52 h 75"/>
                <a:gd name="T72" fmla="*/ 8 w 99"/>
                <a:gd name="T73" fmla="*/ 51 h 75"/>
                <a:gd name="T74" fmla="*/ 8 w 99"/>
                <a:gd name="T75" fmla="*/ 49 h 75"/>
                <a:gd name="T76" fmla="*/ 20 w 99"/>
                <a:gd name="T77" fmla="*/ 20 h 75"/>
                <a:gd name="T78" fmla="*/ 49 w 99"/>
                <a:gd name="T79" fmla="*/ 7 h 75"/>
                <a:gd name="T80" fmla="*/ 49 w 99"/>
                <a:gd name="T81" fmla="*/ 7 h 75"/>
                <a:gd name="T82" fmla="*/ 49 w 99"/>
                <a:gd name="T83" fmla="*/ 7 h 75"/>
                <a:gd name="T84" fmla="*/ 49 w 99"/>
                <a:gd name="T85" fmla="*/ 12 h 75"/>
                <a:gd name="T86" fmla="*/ 49 w 99"/>
                <a:gd name="T87" fmla="*/ 12 h 75"/>
                <a:gd name="T88" fmla="*/ 23 w 99"/>
                <a:gd name="T89" fmla="*/ 23 h 75"/>
                <a:gd name="T90" fmla="*/ 13 w 99"/>
                <a:gd name="T91" fmla="*/ 49 h 75"/>
                <a:gd name="T92" fmla="*/ 13 w 99"/>
                <a:gd name="T93" fmla="*/ 51 h 75"/>
                <a:gd name="T94" fmla="*/ 13 w 99"/>
                <a:gd name="T95" fmla="*/ 52 h 75"/>
                <a:gd name="T96" fmla="*/ 12 w 99"/>
                <a:gd name="T97" fmla="*/ 54 h 75"/>
                <a:gd name="T98" fmla="*/ 11 w 99"/>
                <a:gd name="T99" fmla="*/ 57 h 75"/>
                <a:gd name="T100" fmla="*/ 10 w 99"/>
                <a:gd name="T101" fmla="*/ 59 h 75"/>
                <a:gd name="T102" fmla="*/ 10 w 99"/>
                <a:gd name="T103" fmla="*/ 72 h 75"/>
                <a:gd name="T104" fmla="*/ 10 w 99"/>
                <a:gd name="T105" fmla="*/ 72 h 75"/>
                <a:gd name="T106" fmla="*/ 9 w 99"/>
                <a:gd name="T107" fmla="*/ 74 h 75"/>
                <a:gd name="T108" fmla="*/ 6 w 99"/>
                <a:gd name="T109" fmla="*/ 73 h 75"/>
                <a:gd name="T110" fmla="*/ 2 w 99"/>
                <a:gd name="T111" fmla="*/ 61 h 75"/>
                <a:gd name="T112" fmla="*/ 0 w 99"/>
                <a:gd name="T113" fmla="*/ 49 h 75"/>
                <a:gd name="T114" fmla="*/ 14 w 99"/>
                <a:gd name="T115" fmla="*/ 14 h 75"/>
                <a:gd name="T116" fmla="*/ 49 w 99"/>
                <a:gd name="T117" fmla="*/ 0 h 75"/>
                <a:gd name="T118" fmla="*/ 49 w 99"/>
                <a:gd name="T119" fmla="*/ 0 h 75"/>
                <a:gd name="T120" fmla="*/ 49 w 99"/>
                <a:gd name="T121" fmla="*/ 0 h 75"/>
                <a:gd name="T122" fmla="*/ 49 w 99"/>
                <a:gd name="T123" fmla="*/ 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" h="75">
                  <a:moveTo>
                    <a:pt x="49" y="7"/>
                  </a:moveTo>
                  <a:cubicBezTo>
                    <a:pt x="61" y="7"/>
                    <a:pt x="71" y="12"/>
                    <a:pt x="79" y="20"/>
                  </a:cubicBezTo>
                  <a:cubicBezTo>
                    <a:pt x="86" y="27"/>
                    <a:pt x="91" y="38"/>
                    <a:pt x="91" y="49"/>
                  </a:cubicBezTo>
                  <a:cubicBezTo>
                    <a:pt x="91" y="50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2"/>
                    <a:pt x="91" y="52"/>
                    <a:pt x="91" y="53"/>
                  </a:cubicBezTo>
                  <a:cubicBezTo>
                    <a:pt x="91" y="53"/>
                    <a:pt x="92" y="54"/>
                    <a:pt x="92" y="55"/>
                  </a:cubicBezTo>
                  <a:cubicBezTo>
                    <a:pt x="92" y="57"/>
                    <a:pt x="93" y="58"/>
                    <a:pt x="93" y="59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56"/>
                    <a:pt x="94" y="53"/>
                    <a:pt x="94" y="49"/>
                  </a:cubicBezTo>
                  <a:cubicBezTo>
                    <a:pt x="94" y="37"/>
                    <a:pt x="89" y="26"/>
                    <a:pt x="81" y="18"/>
                  </a:cubicBezTo>
                  <a:cubicBezTo>
                    <a:pt x="73" y="10"/>
                    <a:pt x="62" y="4"/>
                    <a:pt x="49" y="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3" y="0"/>
                    <a:pt x="75" y="5"/>
                    <a:pt x="84" y="14"/>
                  </a:cubicBezTo>
                  <a:cubicBezTo>
                    <a:pt x="93" y="23"/>
                    <a:pt x="99" y="36"/>
                    <a:pt x="99" y="49"/>
                  </a:cubicBezTo>
                  <a:cubicBezTo>
                    <a:pt x="99" y="53"/>
                    <a:pt x="98" y="58"/>
                    <a:pt x="97" y="62"/>
                  </a:cubicBezTo>
                  <a:cubicBezTo>
                    <a:pt x="96" y="66"/>
                    <a:pt x="94" y="70"/>
                    <a:pt x="92" y="73"/>
                  </a:cubicBezTo>
                  <a:cubicBezTo>
                    <a:pt x="92" y="74"/>
                    <a:pt x="91" y="75"/>
                    <a:pt x="90" y="75"/>
                  </a:cubicBezTo>
                  <a:cubicBezTo>
                    <a:pt x="89" y="75"/>
                    <a:pt x="88" y="73"/>
                    <a:pt x="88" y="72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8"/>
                    <a:pt x="88" y="58"/>
                    <a:pt x="87" y="57"/>
                  </a:cubicBezTo>
                  <a:cubicBezTo>
                    <a:pt x="87" y="56"/>
                    <a:pt x="87" y="55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4"/>
                    <a:pt x="86" y="54"/>
                    <a:pt x="86" y="53"/>
                  </a:cubicBezTo>
                  <a:cubicBezTo>
                    <a:pt x="86" y="52"/>
                    <a:pt x="86" y="52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0"/>
                    <a:pt x="86" y="50"/>
                    <a:pt x="86" y="49"/>
                  </a:cubicBezTo>
                  <a:cubicBezTo>
                    <a:pt x="86" y="39"/>
                    <a:pt x="82" y="30"/>
                    <a:pt x="75" y="23"/>
                  </a:cubicBezTo>
                  <a:cubicBezTo>
                    <a:pt x="69" y="16"/>
                    <a:pt x="59" y="12"/>
                    <a:pt x="49" y="12"/>
                  </a:cubicBezTo>
                  <a:lnTo>
                    <a:pt x="49" y="7"/>
                  </a:lnTo>
                  <a:close/>
                  <a:moveTo>
                    <a:pt x="49" y="4"/>
                  </a:moveTo>
                  <a:cubicBezTo>
                    <a:pt x="37" y="4"/>
                    <a:pt x="26" y="10"/>
                    <a:pt x="18" y="18"/>
                  </a:cubicBezTo>
                  <a:cubicBezTo>
                    <a:pt x="10" y="26"/>
                    <a:pt x="5" y="37"/>
                    <a:pt x="5" y="49"/>
                  </a:cubicBezTo>
                  <a:cubicBezTo>
                    <a:pt x="5" y="52"/>
                    <a:pt x="5" y="55"/>
                    <a:pt x="6" y="58"/>
                  </a:cubicBezTo>
                  <a:cubicBezTo>
                    <a:pt x="6" y="57"/>
                    <a:pt x="6" y="56"/>
                    <a:pt x="6" y="55"/>
                  </a:cubicBezTo>
                  <a:cubicBezTo>
                    <a:pt x="7" y="54"/>
                    <a:pt x="7" y="53"/>
                    <a:pt x="8" y="52"/>
                  </a:cubicBezTo>
                  <a:cubicBezTo>
                    <a:pt x="8" y="52"/>
                    <a:pt x="8" y="51"/>
                    <a:pt x="8" y="51"/>
                  </a:cubicBezTo>
                  <a:cubicBezTo>
                    <a:pt x="8" y="50"/>
                    <a:pt x="8" y="50"/>
                    <a:pt x="8" y="49"/>
                  </a:cubicBezTo>
                  <a:cubicBezTo>
                    <a:pt x="8" y="38"/>
                    <a:pt x="12" y="27"/>
                    <a:pt x="20" y="20"/>
                  </a:cubicBezTo>
                  <a:cubicBezTo>
                    <a:pt x="27" y="12"/>
                    <a:pt x="38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39" y="12"/>
                    <a:pt x="30" y="16"/>
                    <a:pt x="23" y="23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0"/>
                    <a:pt x="13" y="50"/>
                    <a:pt x="13" y="51"/>
                  </a:cubicBezTo>
                  <a:cubicBezTo>
                    <a:pt x="13" y="51"/>
                    <a:pt x="13" y="52"/>
                    <a:pt x="13" y="52"/>
                  </a:cubicBezTo>
                  <a:cubicBezTo>
                    <a:pt x="13" y="53"/>
                    <a:pt x="13" y="54"/>
                    <a:pt x="12" y="54"/>
                  </a:cubicBezTo>
                  <a:cubicBezTo>
                    <a:pt x="12" y="55"/>
                    <a:pt x="11" y="56"/>
                    <a:pt x="11" y="57"/>
                  </a:cubicBezTo>
                  <a:cubicBezTo>
                    <a:pt x="11" y="57"/>
                    <a:pt x="10" y="58"/>
                    <a:pt x="10" y="59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3"/>
                    <a:pt x="9" y="74"/>
                  </a:cubicBezTo>
                  <a:cubicBezTo>
                    <a:pt x="8" y="74"/>
                    <a:pt x="7" y="74"/>
                    <a:pt x="6" y="73"/>
                  </a:cubicBezTo>
                  <a:cubicBezTo>
                    <a:pt x="4" y="69"/>
                    <a:pt x="3" y="65"/>
                    <a:pt x="2" y="61"/>
                  </a:cubicBezTo>
                  <a:cubicBezTo>
                    <a:pt x="1" y="57"/>
                    <a:pt x="0" y="53"/>
                    <a:pt x="0" y="49"/>
                  </a:cubicBezTo>
                  <a:cubicBezTo>
                    <a:pt x="0" y="36"/>
                    <a:pt x="6" y="23"/>
                    <a:pt x="14" y="14"/>
                  </a:cubicBezTo>
                  <a:cubicBezTo>
                    <a:pt x="23" y="5"/>
                    <a:pt x="36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4"/>
                    <a:pt x="49" y="4"/>
                    <a:pt x="49" y="4"/>
                  </a:cubicBezTo>
                  <a:close/>
                </a:path>
              </a:pathLst>
            </a:custGeom>
            <a:solidFill>
              <a:srgbClr val="358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6981530" y="3441409"/>
              <a:ext cx="300038" cy="227410"/>
            </a:xfrm>
            <a:custGeom>
              <a:avLst/>
              <a:gdLst>
                <a:gd name="T0" fmla="*/ 141 w 177"/>
                <a:gd name="T1" fmla="*/ 36 h 134"/>
                <a:gd name="T2" fmla="*/ 163 w 177"/>
                <a:gd name="T3" fmla="*/ 93 h 134"/>
                <a:gd name="T4" fmla="*/ 163 w 177"/>
                <a:gd name="T5" fmla="*/ 96 h 134"/>
                <a:gd name="T6" fmla="*/ 166 w 177"/>
                <a:gd name="T7" fmla="*/ 108 h 134"/>
                <a:gd name="T8" fmla="*/ 172 w 177"/>
                <a:gd name="T9" fmla="*/ 90 h 134"/>
                <a:gd name="T10" fmla="*/ 129 w 177"/>
                <a:gd name="T11" fmla="*/ 16 h 134"/>
                <a:gd name="T12" fmla="*/ 89 w 177"/>
                <a:gd name="T13" fmla="*/ 0 h 134"/>
                <a:gd name="T14" fmla="*/ 165 w 177"/>
                <a:gd name="T15" fmla="*/ 45 h 134"/>
                <a:gd name="T16" fmla="*/ 166 w 177"/>
                <a:gd name="T17" fmla="*/ 133 h 134"/>
                <a:gd name="T18" fmla="*/ 161 w 177"/>
                <a:gd name="T19" fmla="*/ 132 h 134"/>
                <a:gd name="T20" fmla="*/ 160 w 177"/>
                <a:gd name="T21" fmla="*/ 103 h 134"/>
                <a:gd name="T22" fmla="*/ 157 w 177"/>
                <a:gd name="T23" fmla="*/ 97 h 134"/>
                <a:gd name="T24" fmla="*/ 157 w 177"/>
                <a:gd name="T25" fmla="*/ 93 h 134"/>
                <a:gd name="T26" fmla="*/ 137 w 177"/>
                <a:gd name="T27" fmla="*/ 40 h 134"/>
                <a:gd name="T28" fmla="*/ 89 w 177"/>
                <a:gd name="T29" fmla="*/ 14 h 134"/>
                <a:gd name="T30" fmla="*/ 49 w 177"/>
                <a:gd name="T31" fmla="*/ 16 h 134"/>
                <a:gd name="T32" fmla="*/ 5 w 177"/>
                <a:gd name="T33" fmla="*/ 90 h 134"/>
                <a:gd name="T34" fmla="*/ 10 w 177"/>
                <a:gd name="T35" fmla="*/ 108 h 134"/>
                <a:gd name="T36" fmla="*/ 14 w 177"/>
                <a:gd name="T37" fmla="*/ 95 h 134"/>
                <a:gd name="T38" fmla="*/ 14 w 177"/>
                <a:gd name="T39" fmla="*/ 89 h 134"/>
                <a:gd name="T40" fmla="*/ 88 w 177"/>
                <a:gd name="T41" fmla="*/ 14 h 134"/>
                <a:gd name="T42" fmla="*/ 89 w 177"/>
                <a:gd name="T43" fmla="*/ 14 h 134"/>
                <a:gd name="T44" fmla="*/ 88 w 177"/>
                <a:gd name="T45" fmla="*/ 20 h 134"/>
                <a:gd name="T46" fmla="*/ 20 w 177"/>
                <a:gd name="T47" fmla="*/ 89 h 134"/>
                <a:gd name="T48" fmla="*/ 20 w 177"/>
                <a:gd name="T49" fmla="*/ 96 h 134"/>
                <a:gd name="T50" fmla="*/ 19 w 177"/>
                <a:gd name="T51" fmla="*/ 98 h 134"/>
                <a:gd name="T52" fmla="*/ 16 w 177"/>
                <a:gd name="T53" fmla="*/ 108 h 134"/>
                <a:gd name="T54" fmla="*/ 16 w 177"/>
                <a:gd name="T55" fmla="*/ 130 h 134"/>
                <a:gd name="T56" fmla="*/ 10 w 177"/>
                <a:gd name="T57" fmla="*/ 132 h 134"/>
                <a:gd name="T58" fmla="*/ 12 w 177"/>
                <a:gd name="T59" fmla="*/ 44 h 134"/>
                <a:gd name="T60" fmla="*/ 88 w 177"/>
                <a:gd name="T61" fmla="*/ 0 h 134"/>
                <a:gd name="T62" fmla="*/ 89 w 177"/>
                <a:gd name="T63" fmla="*/ 0 h 134"/>
                <a:gd name="T64" fmla="*/ 88 w 177"/>
                <a:gd name="T65" fmla="*/ 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" h="134">
                  <a:moveTo>
                    <a:pt x="89" y="14"/>
                  </a:moveTo>
                  <a:cubicBezTo>
                    <a:pt x="109" y="14"/>
                    <a:pt x="128" y="23"/>
                    <a:pt x="141" y="36"/>
                  </a:cubicBezTo>
                  <a:cubicBezTo>
                    <a:pt x="155" y="50"/>
                    <a:pt x="163" y="69"/>
                    <a:pt x="163" y="89"/>
                  </a:cubicBezTo>
                  <a:cubicBezTo>
                    <a:pt x="163" y="90"/>
                    <a:pt x="163" y="92"/>
                    <a:pt x="163" y="93"/>
                  </a:cubicBezTo>
                  <a:cubicBezTo>
                    <a:pt x="163" y="93"/>
                    <a:pt x="163" y="93"/>
                    <a:pt x="163" y="93"/>
                  </a:cubicBezTo>
                  <a:cubicBezTo>
                    <a:pt x="163" y="94"/>
                    <a:pt x="163" y="95"/>
                    <a:pt x="163" y="96"/>
                  </a:cubicBezTo>
                  <a:cubicBezTo>
                    <a:pt x="164" y="98"/>
                    <a:pt x="165" y="99"/>
                    <a:pt x="165" y="101"/>
                  </a:cubicBezTo>
                  <a:cubicBezTo>
                    <a:pt x="166" y="103"/>
                    <a:pt x="166" y="105"/>
                    <a:pt x="166" y="108"/>
                  </a:cubicBezTo>
                  <a:cubicBezTo>
                    <a:pt x="166" y="119"/>
                    <a:pt x="166" y="119"/>
                    <a:pt x="166" y="119"/>
                  </a:cubicBezTo>
                  <a:cubicBezTo>
                    <a:pt x="170" y="109"/>
                    <a:pt x="172" y="100"/>
                    <a:pt x="172" y="90"/>
                  </a:cubicBezTo>
                  <a:cubicBezTo>
                    <a:pt x="172" y="75"/>
                    <a:pt x="168" y="60"/>
                    <a:pt x="160" y="47"/>
                  </a:cubicBezTo>
                  <a:cubicBezTo>
                    <a:pt x="153" y="35"/>
                    <a:pt x="142" y="24"/>
                    <a:pt x="129" y="16"/>
                  </a:cubicBezTo>
                  <a:cubicBezTo>
                    <a:pt x="117" y="10"/>
                    <a:pt x="104" y="6"/>
                    <a:pt x="89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5" y="0"/>
                    <a:pt x="119" y="4"/>
                    <a:pt x="132" y="11"/>
                  </a:cubicBezTo>
                  <a:cubicBezTo>
                    <a:pt x="146" y="19"/>
                    <a:pt x="157" y="31"/>
                    <a:pt x="165" y="45"/>
                  </a:cubicBezTo>
                  <a:cubicBezTo>
                    <a:pt x="173" y="58"/>
                    <a:pt x="177" y="74"/>
                    <a:pt x="177" y="90"/>
                  </a:cubicBezTo>
                  <a:cubicBezTo>
                    <a:pt x="177" y="104"/>
                    <a:pt x="174" y="119"/>
                    <a:pt x="166" y="133"/>
                  </a:cubicBezTo>
                  <a:cubicBezTo>
                    <a:pt x="166" y="134"/>
                    <a:pt x="165" y="134"/>
                    <a:pt x="163" y="134"/>
                  </a:cubicBezTo>
                  <a:cubicBezTo>
                    <a:pt x="162" y="134"/>
                    <a:pt x="161" y="133"/>
                    <a:pt x="161" y="132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6"/>
                    <a:pt x="160" y="104"/>
                    <a:pt x="160" y="103"/>
                  </a:cubicBezTo>
                  <a:cubicBezTo>
                    <a:pt x="159" y="101"/>
                    <a:pt x="159" y="100"/>
                    <a:pt x="158" y="99"/>
                  </a:cubicBezTo>
                  <a:cubicBezTo>
                    <a:pt x="157" y="98"/>
                    <a:pt x="157" y="97"/>
                    <a:pt x="157" y="97"/>
                  </a:cubicBezTo>
                  <a:cubicBezTo>
                    <a:pt x="157" y="95"/>
                    <a:pt x="157" y="94"/>
                    <a:pt x="157" y="93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7" y="92"/>
                    <a:pt x="157" y="91"/>
                    <a:pt x="157" y="89"/>
                  </a:cubicBezTo>
                  <a:cubicBezTo>
                    <a:pt x="157" y="70"/>
                    <a:pt x="150" y="53"/>
                    <a:pt x="137" y="40"/>
                  </a:cubicBezTo>
                  <a:cubicBezTo>
                    <a:pt x="125" y="28"/>
                    <a:pt x="108" y="20"/>
                    <a:pt x="89" y="20"/>
                  </a:cubicBezTo>
                  <a:lnTo>
                    <a:pt x="89" y="14"/>
                  </a:lnTo>
                  <a:close/>
                  <a:moveTo>
                    <a:pt x="88" y="6"/>
                  </a:moveTo>
                  <a:cubicBezTo>
                    <a:pt x="74" y="6"/>
                    <a:pt x="61" y="9"/>
                    <a:pt x="49" y="16"/>
                  </a:cubicBezTo>
                  <a:cubicBezTo>
                    <a:pt x="36" y="23"/>
                    <a:pt x="25" y="34"/>
                    <a:pt x="17" y="47"/>
                  </a:cubicBezTo>
                  <a:cubicBezTo>
                    <a:pt x="9" y="60"/>
                    <a:pt x="5" y="75"/>
                    <a:pt x="5" y="90"/>
                  </a:cubicBezTo>
                  <a:cubicBezTo>
                    <a:pt x="5" y="99"/>
                    <a:pt x="7" y="108"/>
                    <a:pt x="10" y="117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0" y="105"/>
                    <a:pt x="11" y="103"/>
                    <a:pt x="11" y="101"/>
                  </a:cubicBezTo>
                  <a:cubicBezTo>
                    <a:pt x="12" y="99"/>
                    <a:pt x="13" y="97"/>
                    <a:pt x="14" y="95"/>
                  </a:cubicBezTo>
                  <a:cubicBezTo>
                    <a:pt x="14" y="94"/>
                    <a:pt x="14" y="94"/>
                    <a:pt x="14" y="93"/>
                  </a:cubicBezTo>
                  <a:cubicBezTo>
                    <a:pt x="14" y="92"/>
                    <a:pt x="14" y="90"/>
                    <a:pt x="14" y="89"/>
                  </a:cubicBezTo>
                  <a:cubicBezTo>
                    <a:pt x="14" y="69"/>
                    <a:pt x="22" y="50"/>
                    <a:pt x="36" y="36"/>
                  </a:cubicBezTo>
                  <a:cubicBezTo>
                    <a:pt x="49" y="23"/>
                    <a:pt x="6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70" y="20"/>
                    <a:pt x="52" y="28"/>
                    <a:pt x="40" y="40"/>
                  </a:cubicBezTo>
                  <a:cubicBezTo>
                    <a:pt x="27" y="53"/>
                    <a:pt x="20" y="70"/>
                    <a:pt x="20" y="89"/>
                  </a:cubicBezTo>
                  <a:cubicBezTo>
                    <a:pt x="20" y="90"/>
                    <a:pt x="20" y="92"/>
                    <a:pt x="20" y="93"/>
                  </a:cubicBezTo>
                  <a:cubicBezTo>
                    <a:pt x="20" y="94"/>
                    <a:pt x="20" y="95"/>
                    <a:pt x="20" y="96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0" y="97"/>
                    <a:pt x="20" y="97"/>
                    <a:pt x="19" y="98"/>
                  </a:cubicBezTo>
                  <a:cubicBezTo>
                    <a:pt x="18" y="99"/>
                    <a:pt x="17" y="101"/>
                    <a:pt x="17" y="103"/>
                  </a:cubicBezTo>
                  <a:cubicBezTo>
                    <a:pt x="16" y="104"/>
                    <a:pt x="16" y="106"/>
                    <a:pt x="16" y="108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6" y="131"/>
                    <a:pt x="15" y="132"/>
                    <a:pt x="14" y="133"/>
                  </a:cubicBezTo>
                  <a:cubicBezTo>
                    <a:pt x="13" y="134"/>
                    <a:pt x="11" y="133"/>
                    <a:pt x="10" y="132"/>
                  </a:cubicBezTo>
                  <a:cubicBezTo>
                    <a:pt x="3" y="118"/>
                    <a:pt x="0" y="104"/>
                    <a:pt x="0" y="90"/>
                  </a:cubicBezTo>
                  <a:cubicBezTo>
                    <a:pt x="0" y="74"/>
                    <a:pt x="4" y="58"/>
                    <a:pt x="12" y="44"/>
                  </a:cubicBezTo>
                  <a:cubicBezTo>
                    <a:pt x="20" y="30"/>
                    <a:pt x="32" y="18"/>
                    <a:pt x="47" y="11"/>
                  </a:cubicBezTo>
                  <a:cubicBezTo>
                    <a:pt x="59" y="4"/>
                    <a:pt x="73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6"/>
                    <a:pt x="89" y="6"/>
                    <a:pt x="89" y="6"/>
                  </a:cubicBezTo>
                  <a:lnTo>
                    <a:pt x="88" y="6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7173220" y="3589046"/>
              <a:ext cx="72629" cy="125016"/>
            </a:xfrm>
            <a:custGeom>
              <a:avLst/>
              <a:gdLst>
                <a:gd name="T0" fmla="*/ 38 w 43"/>
                <a:gd name="T1" fmla="*/ 53 h 74"/>
                <a:gd name="T2" fmla="*/ 38 w 43"/>
                <a:gd name="T3" fmla="*/ 43 h 74"/>
                <a:gd name="T4" fmla="*/ 38 w 43"/>
                <a:gd name="T5" fmla="*/ 21 h 74"/>
                <a:gd name="T6" fmla="*/ 38 w 43"/>
                <a:gd name="T7" fmla="*/ 20 h 74"/>
                <a:gd name="T8" fmla="*/ 37 w 43"/>
                <a:gd name="T9" fmla="*/ 19 h 74"/>
                <a:gd name="T10" fmla="*/ 37 w 43"/>
                <a:gd name="T11" fmla="*/ 19 h 74"/>
                <a:gd name="T12" fmla="*/ 30 w 43"/>
                <a:gd name="T13" fmla="*/ 10 h 74"/>
                <a:gd name="T14" fmla="*/ 22 w 43"/>
                <a:gd name="T15" fmla="*/ 7 h 74"/>
                <a:gd name="T16" fmla="*/ 22 w 43"/>
                <a:gd name="T17" fmla="*/ 1 h 74"/>
                <a:gd name="T18" fmla="*/ 33 w 43"/>
                <a:gd name="T19" fmla="*/ 5 h 74"/>
                <a:gd name="T20" fmla="*/ 43 w 43"/>
                <a:gd name="T21" fmla="*/ 18 h 74"/>
                <a:gd name="T22" fmla="*/ 43 w 43"/>
                <a:gd name="T23" fmla="*/ 18 h 74"/>
                <a:gd name="T24" fmla="*/ 43 w 43"/>
                <a:gd name="T25" fmla="*/ 20 h 74"/>
                <a:gd name="T26" fmla="*/ 43 w 43"/>
                <a:gd name="T27" fmla="*/ 21 h 74"/>
                <a:gd name="T28" fmla="*/ 43 w 43"/>
                <a:gd name="T29" fmla="*/ 43 h 74"/>
                <a:gd name="T30" fmla="*/ 43 w 43"/>
                <a:gd name="T31" fmla="*/ 53 h 74"/>
                <a:gd name="T32" fmla="*/ 34 w 43"/>
                <a:gd name="T33" fmla="*/ 69 h 74"/>
                <a:gd name="T34" fmla="*/ 22 w 43"/>
                <a:gd name="T35" fmla="*/ 74 h 74"/>
                <a:gd name="T36" fmla="*/ 22 w 43"/>
                <a:gd name="T37" fmla="*/ 68 h 74"/>
                <a:gd name="T38" fmla="*/ 31 w 43"/>
                <a:gd name="T39" fmla="*/ 64 h 74"/>
                <a:gd name="T40" fmla="*/ 38 w 43"/>
                <a:gd name="T41" fmla="*/ 53 h 74"/>
                <a:gd name="T42" fmla="*/ 22 w 43"/>
                <a:gd name="T43" fmla="*/ 7 h 74"/>
                <a:gd name="T44" fmla="*/ 14 w 43"/>
                <a:gd name="T45" fmla="*/ 6 h 74"/>
                <a:gd name="T46" fmla="*/ 6 w 43"/>
                <a:gd name="T47" fmla="*/ 6 h 74"/>
                <a:gd name="T48" fmla="*/ 6 w 43"/>
                <a:gd name="T49" fmla="*/ 69 h 74"/>
                <a:gd name="T50" fmla="*/ 14 w 43"/>
                <a:gd name="T51" fmla="*/ 69 h 74"/>
                <a:gd name="T52" fmla="*/ 22 w 43"/>
                <a:gd name="T53" fmla="*/ 68 h 74"/>
                <a:gd name="T54" fmla="*/ 22 w 43"/>
                <a:gd name="T55" fmla="*/ 74 h 74"/>
                <a:gd name="T56" fmla="*/ 14 w 43"/>
                <a:gd name="T57" fmla="*/ 74 h 74"/>
                <a:gd name="T58" fmla="*/ 3 w 43"/>
                <a:gd name="T59" fmla="*/ 74 h 74"/>
                <a:gd name="T60" fmla="*/ 0 w 43"/>
                <a:gd name="T61" fmla="*/ 71 h 74"/>
                <a:gd name="T62" fmla="*/ 0 w 43"/>
                <a:gd name="T63" fmla="*/ 3 h 74"/>
                <a:gd name="T64" fmla="*/ 3 w 43"/>
                <a:gd name="T65" fmla="*/ 0 h 74"/>
                <a:gd name="T66" fmla="*/ 14 w 43"/>
                <a:gd name="T67" fmla="*/ 0 h 74"/>
                <a:gd name="T68" fmla="*/ 22 w 43"/>
                <a:gd name="T69" fmla="*/ 1 h 74"/>
                <a:gd name="T70" fmla="*/ 22 w 43"/>
                <a:gd name="T71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74">
                  <a:moveTo>
                    <a:pt x="38" y="53"/>
                  </a:moveTo>
                  <a:cubicBezTo>
                    <a:pt x="38" y="43"/>
                    <a:pt x="38" y="43"/>
                    <a:pt x="38" y="4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7" y="20"/>
                    <a:pt x="37" y="20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6"/>
                    <a:pt x="34" y="12"/>
                    <a:pt x="30" y="10"/>
                  </a:cubicBezTo>
                  <a:cubicBezTo>
                    <a:pt x="28" y="9"/>
                    <a:pt x="25" y="8"/>
                    <a:pt x="22" y="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6" y="2"/>
                    <a:pt x="30" y="3"/>
                    <a:pt x="33" y="5"/>
                  </a:cubicBezTo>
                  <a:cubicBezTo>
                    <a:pt x="38" y="8"/>
                    <a:pt x="42" y="13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9"/>
                    <a:pt x="43" y="19"/>
                    <a:pt x="43" y="20"/>
                  </a:cubicBezTo>
                  <a:cubicBezTo>
                    <a:pt x="43" y="20"/>
                    <a:pt x="43" y="21"/>
                    <a:pt x="43" y="21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3" y="59"/>
                    <a:pt x="40" y="65"/>
                    <a:pt x="34" y="69"/>
                  </a:cubicBezTo>
                  <a:cubicBezTo>
                    <a:pt x="31" y="71"/>
                    <a:pt x="26" y="73"/>
                    <a:pt x="22" y="7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5" y="67"/>
                    <a:pt x="28" y="66"/>
                    <a:pt x="31" y="64"/>
                  </a:cubicBezTo>
                  <a:cubicBezTo>
                    <a:pt x="35" y="61"/>
                    <a:pt x="38" y="57"/>
                    <a:pt x="38" y="53"/>
                  </a:cubicBezTo>
                  <a:close/>
                  <a:moveTo>
                    <a:pt x="22" y="7"/>
                  </a:moveTo>
                  <a:cubicBezTo>
                    <a:pt x="19" y="6"/>
                    <a:pt x="17" y="6"/>
                    <a:pt x="1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7" y="69"/>
                    <a:pt x="19" y="68"/>
                    <a:pt x="22" y="68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9" y="74"/>
                    <a:pt x="17" y="74"/>
                    <a:pt x="14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" y="74"/>
                    <a:pt x="0" y="73"/>
                    <a:pt x="0" y="7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1"/>
                    <a:pt x="22" y="1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7017248" y="3589046"/>
              <a:ext cx="72629" cy="125016"/>
            </a:xfrm>
            <a:custGeom>
              <a:avLst/>
              <a:gdLst>
                <a:gd name="T0" fmla="*/ 22 w 43"/>
                <a:gd name="T1" fmla="*/ 1 h 74"/>
                <a:gd name="T2" fmla="*/ 29 w 43"/>
                <a:gd name="T3" fmla="*/ 0 h 74"/>
                <a:gd name="T4" fmla="*/ 40 w 43"/>
                <a:gd name="T5" fmla="*/ 0 h 74"/>
                <a:gd name="T6" fmla="*/ 43 w 43"/>
                <a:gd name="T7" fmla="*/ 3 h 74"/>
                <a:gd name="T8" fmla="*/ 43 w 43"/>
                <a:gd name="T9" fmla="*/ 71 h 74"/>
                <a:gd name="T10" fmla="*/ 40 w 43"/>
                <a:gd name="T11" fmla="*/ 74 h 74"/>
                <a:gd name="T12" fmla="*/ 29 w 43"/>
                <a:gd name="T13" fmla="*/ 74 h 74"/>
                <a:gd name="T14" fmla="*/ 22 w 43"/>
                <a:gd name="T15" fmla="*/ 74 h 74"/>
                <a:gd name="T16" fmla="*/ 22 w 43"/>
                <a:gd name="T17" fmla="*/ 68 h 74"/>
                <a:gd name="T18" fmla="*/ 29 w 43"/>
                <a:gd name="T19" fmla="*/ 69 h 74"/>
                <a:gd name="T20" fmla="*/ 37 w 43"/>
                <a:gd name="T21" fmla="*/ 69 h 74"/>
                <a:gd name="T22" fmla="*/ 37 w 43"/>
                <a:gd name="T23" fmla="*/ 6 h 74"/>
                <a:gd name="T24" fmla="*/ 29 w 43"/>
                <a:gd name="T25" fmla="*/ 6 h 74"/>
                <a:gd name="T26" fmla="*/ 22 w 43"/>
                <a:gd name="T27" fmla="*/ 7 h 74"/>
                <a:gd name="T28" fmla="*/ 22 w 43"/>
                <a:gd name="T29" fmla="*/ 1 h 74"/>
                <a:gd name="T30" fmla="*/ 0 w 43"/>
                <a:gd name="T31" fmla="*/ 53 h 74"/>
                <a:gd name="T32" fmla="*/ 0 w 43"/>
                <a:gd name="T33" fmla="*/ 43 h 74"/>
                <a:gd name="T34" fmla="*/ 0 w 43"/>
                <a:gd name="T35" fmla="*/ 21 h 74"/>
                <a:gd name="T36" fmla="*/ 0 w 43"/>
                <a:gd name="T37" fmla="*/ 20 h 74"/>
                <a:gd name="T38" fmla="*/ 0 w 43"/>
                <a:gd name="T39" fmla="*/ 18 h 74"/>
                <a:gd name="T40" fmla="*/ 0 w 43"/>
                <a:gd name="T41" fmla="*/ 18 h 74"/>
                <a:gd name="T42" fmla="*/ 10 w 43"/>
                <a:gd name="T43" fmla="*/ 5 h 74"/>
                <a:gd name="T44" fmla="*/ 22 w 43"/>
                <a:gd name="T45" fmla="*/ 1 h 74"/>
                <a:gd name="T46" fmla="*/ 22 w 43"/>
                <a:gd name="T47" fmla="*/ 7 h 74"/>
                <a:gd name="T48" fmla="*/ 13 w 43"/>
                <a:gd name="T49" fmla="*/ 10 h 74"/>
                <a:gd name="T50" fmla="*/ 6 w 43"/>
                <a:gd name="T51" fmla="*/ 19 h 74"/>
                <a:gd name="T52" fmla="*/ 6 w 43"/>
                <a:gd name="T53" fmla="*/ 19 h 74"/>
                <a:gd name="T54" fmla="*/ 6 w 43"/>
                <a:gd name="T55" fmla="*/ 20 h 74"/>
                <a:gd name="T56" fmla="*/ 6 w 43"/>
                <a:gd name="T57" fmla="*/ 21 h 74"/>
                <a:gd name="T58" fmla="*/ 6 w 43"/>
                <a:gd name="T59" fmla="*/ 43 h 74"/>
                <a:gd name="T60" fmla="*/ 6 w 43"/>
                <a:gd name="T61" fmla="*/ 53 h 74"/>
                <a:gd name="T62" fmla="*/ 12 w 43"/>
                <a:gd name="T63" fmla="*/ 64 h 74"/>
                <a:gd name="T64" fmla="*/ 22 w 43"/>
                <a:gd name="T65" fmla="*/ 68 h 74"/>
                <a:gd name="T66" fmla="*/ 22 w 43"/>
                <a:gd name="T67" fmla="*/ 74 h 74"/>
                <a:gd name="T68" fmla="*/ 9 w 43"/>
                <a:gd name="T69" fmla="*/ 69 h 74"/>
                <a:gd name="T70" fmla="*/ 0 w 43"/>
                <a:gd name="T71" fmla="*/ 5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74">
                  <a:moveTo>
                    <a:pt x="22" y="1"/>
                  </a:moveTo>
                  <a:cubicBezTo>
                    <a:pt x="24" y="1"/>
                    <a:pt x="27" y="0"/>
                    <a:pt x="2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2"/>
                    <a:pt x="43" y="3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3"/>
                    <a:pt x="42" y="74"/>
                    <a:pt x="40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7" y="74"/>
                    <a:pt x="24" y="74"/>
                    <a:pt x="22" y="7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4" y="68"/>
                    <a:pt x="27" y="69"/>
                    <a:pt x="29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7" y="6"/>
                    <a:pt x="24" y="6"/>
                    <a:pt x="22" y="7"/>
                  </a:cubicBezTo>
                  <a:lnTo>
                    <a:pt x="22" y="1"/>
                  </a:lnTo>
                  <a:close/>
                  <a:moveTo>
                    <a:pt x="0" y="5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3"/>
                    <a:pt x="5" y="8"/>
                    <a:pt x="10" y="5"/>
                  </a:cubicBezTo>
                  <a:cubicBezTo>
                    <a:pt x="13" y="3"/>
                    <a:pt x="17" y="2"/>
                    <a:pt x="22" y="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8" y="8"/>
                    <a:pt x="16" y="9"/>
                    <a:pt x="13" y="10"/>
                  </a:cubicBezTo>
                  <a:cubicBezTo>
                    <a:pt x="9" y="12"/>
                    <a:pt x="6" y="16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7"/>
                    <a:pt x="8" y="61"/>
                    <a:pt x="12" y="64"/>
                  </a:cubicBezTo>
                  <a:cubicBezTo>
                    <a:pt x="15" y="66"/>
                    <a:pt x="18" y="67"/>
                    <a:pt x="22" y="68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7" y="73"/>
                    <a:pt x="12" y="71"/>
                    <a:pt x="9" y="69"/>
                  </a:cubicBezTo>
                  <a:cubicBezTo>
                    <a:pt x="3" y="65"/>
                    <a:pt x="0" y="59"/>
                    <a:pt x="0" y="53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6337401" y="3487844"/>
              <a:ext cx="188119" cy="167879"/>
            </a:xfrm>
            <a:custGeom>
              <a:avLst/>
              <a:gdLst>
                <a:gd name="T0" fmla="*/ 56 w 111"/>
                <a:gd name="T1" fmla="*/ 89 h 99"/>
                <a:gd name="T2" fmla="*/ 65 w 111"/>
                <a:gd name="T3" fmla="*/ 91 h 99"/>
                <a:gd name="T4" fmla="*/ 72 w 111"/>
                <a:gd name="T5" fmla="*/ 93 h 99"/>
                <a:gd name="T6" fmla="*/ 77 w 111"/>
                <a:gd name="T7" fmla="*/ 94 h 99"/>
                <a:gd name="T8" fmla="*/ 83 w 111"/>
                <a:gd name="T9" fmla="*/ 92 h 99"/>
                <a:gd name="T10" fmla="*/ 90 w 111"/>
                <a:gd name="T11" fmla="*/ 84 h 99"/>
                <a:gd name="T12" fmla="*/ 91 w 111"/>
                <a:gd name="T13" fmla="*/ 83 h 99"/>
                <a:gd name="T14" fmla="*/ 106 w 111"/>
                <a:gd name="T15" fmla="*/ 46 h 99"/>
                <a:gd name="T16" fmla="*/ 106 w 111"/>
                <a:gd name="T17" fmla="*/ 37 h 99"/>
                <a:gd name="T18" fmla="*/ 106 w 111"/>
                <a:gd name="T19" fmla="*/ 35 h 99"/>
                <a:gd name="T20" fmla="*/ 95 w 111"/>
                <a:gd name="T21" fmla="*/ 12 h 99"/>
                <a:gd name="T22" fmla="*/ 94 w 111"/>
                <a:gd name="T23" fmla="*/ 11 h 99"/>
                <a:gd name="T24" fmla="*/ 65 w 111"/>
                <a:gd name="T25" fmla="*/ 7 h 99"/>
                <a:gd name="T26" fmla="*/ 55 w 111"/>
                <a:gd name="T27" fmla="*/ 5 h 99"/>
                <a:gd name="T28" fmla="*/ 72 w 111"/>
                <a:gd name="T29" fmla="*/ 0 h 99"/>
                <a:gd name="T30" fmla="*/ 98 w 111"/>
                <a:gd name="T31" fmla="*/ 8 h 99"/>
                <a:gd name="T32" fmla="*/ 106 w 111"/>
                <a:gd name="T33" fmla="*/ 19 h 99"/>
                <a:gd name="T34" fmla="*/ 111 w 111"/>
                <a:gd name="T35" fmla="*/ 36 h 99"/>
                <a:gd name="T36" fmla="*/ 111 w 111"/>
                <a:gd name="T37" fmla="*/ 36 h 99"/>
                <a:gd name="T38" fmla="*/ 111 w 111"/>
                <a:gd name="T39" fmla="*/ 43 h 99"/>
                <a:gd name="T40" fmla="*/ 109 w 111"/>
                <a:gd name="T41" fmla="*/ 56 h 99"/>
                <a:gd name="T42" fmla="*/ 94 w 111"/>
                <a:gd name="T43" fmla="*/ 86 h 99"/>
                <a:gd name="T44" fmla="*/ 91 w 111"/>
                <a:gd name="T45" fmla="*/ 91 h 99"/>
                <a:gd name="T46" fmla="*/ 78 w 111"/>
                <a:gd name="T47" fmla="*/ 99 h 99"/>
                <a:gd name="T48" fmla="*/ 71 w 111"/>
                <a:gd name="T49" fmla="*/ 98 h 99"/>
                <a:gd name="T50" fmla="*/ 62 w 111"/>
                <a:gd name="T51" fmla="*/ 95 h 99"/>
                <a:gd name="T52" fmla="*/ 56 w 111"/>
                <a:gd name="T53" fmla="*/ 94 h 99"/>
                <a:gd name="T54" fmla="*/ 29 w 111"/>
                <a:gd name="T55" fmla="*/ 92 h 99"/>
                <a:gd name="T56" fmla="*/ 39 w 111"/>
                <a:gd name="T57" fmla="*/ 93 h 99"/>
                <a:gd name="T58" fmla="*/ 42 w 111"/>
                <a:gd name="T59" fmla="*/ 93 h 99"/>
                <a:gd name="T60" fmla="*/ 48 w 111"/>
                <a:gd name="T61" fmla="*/ 90 h 99"/>
                <a:gd name="T62" fmla="*/ 55 w 111"/>
                <a:gd name="T63" fmla="*/ 94 h 99"/>
                <a:gd name="T64" fmla="*/ 46 w 111"/>
                <a:gd name="T65" fmla="*/ 96 h 99"/>
                <a:gd name="T66" fmla="*/ 40 w 111"/>
                <a:gd name="T67" fmla="*/ 98 h 99"/>
                <a:gd name="T68" fmla="*/ 55 w 111"/>
                <a:gd name="T69" fmla="*/ 10 h 99"/>
                <a:gd name="T70" fmla="*/ 55 w 111"/>
                <a:gd name="T71" fmla="*/ 10 h 99"/>
                <a:gd name="T72" fmla="*/ 46 w 111"/>
                <a:gd name="T73" fmla="*/ 7 h 99"/>
                <a:gd name="T74" fmla="*/ 29 w 111"/>
                <a:gd name="T75" fmla="*/ 1 h 99"/>
                <a:gd name="T76" fmla="*/ 52 w 111"/>
                <a:gd name="T77" fmla="*/ 4 h 99"/>
                <a:gd name="T78" fmla="*/ 29 w 111"/>
                <a:gd name="T79" fmla="*/ 92 h 99"/>
                <a:gd name="T80" fmla="*/ 5 w 111"/>
                <a:gd name="T81" fmla="*/ 35 h 99"/>
                <a:gd name="T82" fmla="*/ 5 w 111"/>
                <a:gd name="T83" fmla="*/ 37 h 99"/>
                <a:gd name="T84" fmla="*/ 5 w 111"/>
                <a:gd name="T85" fmla="*/ 46 h 99"/>
                <a:gd name="T86" fmla="*/ 20 w 111"/>
                <a:gd name="T87" fmla="*/ 83 h 99"/>
                <a:gd name="T88" fmla="*/ 24 w 111"/>
                <a:gd name="T89" fmla="*/ 88 h 99"/>
                <a:gd name="T90" fmla="*/ 29 w 111"/>
                <a:gd name="T91" fmla="*/ 92 h 99"/>
                <a:gd name="T92" fmla="*/ 24 w 111"/>
                <a:gd name="T93" fmla="*/ 95 h 99"/>
                <a:gd name="T94" fmla="*/ 17 w 111"/>
                <a:gd name="T95" fmla="*/ 87 h 99"/>
                <a:gd name="T96" fmla="*/ 5 w 111"/>
                <a:gd name="T97" fmla="*/ 64 h 99"/>
                <a:gd name="T98" fmla="*/ 0 w 111"/>
                <a:gd name="T99" fmla="*/ 43 h 99"/>
                <a:gd name="T100" fmla="*/ 0 w 111"/>
                <a:gd name="T101" fmla="*/ 37 h 99"/>
                <a:gd name="T102" fmla="*/ 1 w 111"/>
                <a:gd name="T103" fmla="*/ 30 h 99"/>
                <a:gd name="T104" fmla="*/ 13 w 111"/>
                <a:gd name="T105" fmla="*/ 8 h 99"/>
                <a:gd name="T106" fmla="*/ 29 w 111"/>
                <a:gd name="T107" fmla="*/ 1 h 99"/>
                <a:gd name="T108" fmla="*/ 17 w 111"/>
                <a:gd name="T109" fmla="*/ 11 h 99"/>
                <a:gd name="T110" fmla="*/ 29 w 111"/>
                <a:gd name="T111" fmla="*/ 9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1" h="99">
                  <a:moveTo>
                    <a:pt x="55" y="89"/>
                  </a:moveTo>
                  <a:cubicBezTo>
                    <a:pt x="55" y="89"/>
                    <a:pt x="55" y="89"/>
                    <a:pt x="55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7" y="89"/>
                    <a:pt x="58" y="89"/>
                    <a:pt x="59" y="89"/>
                  </a:cubicBezTo>
                  <a:cubicBezTo>
                    <a:pt x="61" y="90"/>
                    <a:pt x="62" y="90"/>
                    <a:pt x="63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64" y="90"/>
                    <a:pt x="64" y="91"/>
                    <a:pt x="65" y="91"/>
                  </a:cubicBezTo>
                  <a:cubicBezTo>
                    <a:pt x="65" y="91"/>
                    <a:pt x="66" y="91"/>
                    <a:pt x="67" y="92"/>
                  </a:cubicBezTo>
                  <a:cubicBezTo>
                    <a:pt x="68" y="92"/>
                    <a:pt x="68" y="92"/>
                    <a:pt x="69" y="93"/>
                  </a:cubicBezTo>
                  <a:cubicBezTo>
                    <a:pt x="70" y="93"/>
                    <a:pt x="71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4" y="94"/>
                    <a:pt x="76" y="94"/>
                    <a:pt x="77" y="94"/>
                  </a:cubicBezTo>
                  <a:cubicBezTo>
                    <a:pt x="79" y="94"/>
                    <a:pt x="80" y="93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3" y="92"/>
                  </a:cubicBezTo>
                  <a:cubicBezTo>
                    <a:pt x="83" y="91"/>
                    <a:pt x="83" y="91"/>
                    <a:pt x="84" y="91"/>
                  </a:cubicBezTo>
                  <a:cubicBezTo>
                    <a:pt x="85" y="90"/>
                    <a:pt x="86" y="89"/>
                    <a:pt x="87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8" y="86"/>
                    <a:pt x="89" y="85"/>
                    <a:pt x="90" y="84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3" y="80"/>
                    <a:pt x="95" y="77"/>
                    <a:pt x="97" y="74"/>
                  </a:cubicBezTo>
                  <a:cubicBezTo>
                    <a:pt x="99" y="70"/>
                    <a:pt x="100" y="67"/>
                    <a:pt x="102" y="63"/>
                  </a:cubicBezTo>
                  <a:cubicBezTo>
                    <a:pt x="103" y="60"/>
                    <a:pt x="103" y="57"/>
                    <a:pt x="104" y="55"/>
                  </a:cubicBezTo>
                  <a:cubicBezTo>
                    <a:pt x="105" y="52"/>
                    <a:pt x="105" y="49"/>
                    <a:pt x="106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4"/>
                    <a:pt x="105" y="32"/>
                    <a:pt x="105" y="31"/>
                  </a:cubicBezTo>
                  <a:cubicBezTo>
                    <a:pt x="105" y="28"/>
                    <a:pt x="104" y="24"/>
                    <a:pt x="102" y="21"/>
                  </a:cubicBezTo>
                  <a:cubicBezTo>
                    <a:pt x="100" y="18"/>
                    <a:pt x="99" y="15"/>
                    <a:pt x="96" y="13"/>
                  </a:cubicBezTo>
                  <a:cubicBezTo>
                    <a:pt x="96" y="13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2" y="9"/>
                    <a:pt x="90" y="8"/>
                    <a:pt x="87" y="7"/>
                  </a:cubicBezTo>
                  <a:cubicBezTo>
                    <a:pt x="85" y="6"/>
                    <a:pt x="83" y="6"/>
                    <a:pt x="80" y="5"/>
                  </a:cubicBezTo>
                  <a:cubicBezTo>
                    <a:pt x="77" y="5"/>
                    <a:pt x="75" y="5"/>
                    <a:pt x="72" y="5"/>
                  </a:cubicBezTo>
                  <a:cubicBezTo>
                    <a:pt x="70" y="6"/>
                    <a:pt x="67" y="6"/>
                    <a:pt x="65" y="7"/>
                  </a:cubicBezTo>
                  <a:cubicBezTo>
                    <a:pt x="64" y="8"/>
                    <a:pt x="62" y="8"/>
                    <a:pt x="61" y="9"/>
                  </a:cubicBezTo>
                  <a:cubicBezTo>
                    <a:pt x="59" y="9"/>
                    <a:pt x="56" y="10"/>
                    <a:pt x="56" y="10"/>
                  </a:cubicBezTo>
                  <a:cubicBezTo>
                    <a:pt x="56" y="10"/>
                    <a:pt x="56" y="10"/>
                    <a:pt x="55" y="1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1" y="3"/>
                    <a:pt x="62" y="3"/>
                    <a:pt x="63" y="3"/>
                  </a:cubicBezTo>
                  <a:cubicBezTo>
                    <a:pt x="66" y="2"/>
                    <a:pt x="69" y="1"/>
                    <a:pt x="72" y="0"/>
                  </a:cubicBezTo>
                  <a:cubicBezTo>
                    <a:pt x="75" y="0"/>
                    <a:pt x="78" y="0"/>
                    <a:pt x="81" y="0"/>
                  </a:cubicBezTo>
                  <a:cubicBezTo>
                    <a:pt x="84" y="1"/>
                    <a:pt x="87" y="2"/>
                    <a:pt x="89" y="3"/>
                  </a:cubicBezTo>
                  <a:cubicBezTo>
                    <a:pt x="92" y="4"/>
                    <a:pt x="95" y="5"/>
                    <a:pt x="97" y="7"/>
                  </a:cubicBezTo>
                  <a:cubicBezTo>
                    <a:pt x="97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2" y="12"/>
                    <a:pt x="105" y="16"/>
                    <a:pt x="106" y="19"/>
                  </a:cubicBezTo>
                  <a:cubicBezTo>
                    <a:pt x="108" y="23"/>
                    <a:pt x="109" y="26"/>
                    <a:pt x="110" y="30"/>
                  </a:cubicBezTo>
                  <a:cubicBezTo>
                    <a:pt x="110" y="32"/>
                    <a:pt x="110" y="33"/>
                    <a:pt x="110" y="34"/>
                  </a:cubicBezTo>
                  <a:cubicBezTo>
                    <a:pt x="110" y="35"/>
                    <a:pt x="111" y="35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50"/>
                    <a:pt x="110" y="53"/>
                    <a:pt x="109" y="56"/>
                  </a:cubicBezTo>
                  <a:cubicBezTo>
                    <a:pt x="108" y="59"/>
                    <a:pt x="107" y="62"/>
                    <a:pt x="106" y="64"/>
                  </a:cubicBezTo>
                  <a:cubicBezTo>
                    <a:pt x="105" y="68"/>
                    <a:pt x="103" y="72"/>
                    <a:pt x="101" y="76"/>
                  </a:cubicBezTo>
                  <a:cubicBezTo>
                    <a:pt x="99" y="79"/>
                    <a:pt x="97" y="83"/>
                    <a:pt x="94" y="86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93" y="88"/>
                    <a:pt x="92" y="89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9" y="92"/>
                    <a:pt x="88" y="94"/>
                    <a:pt x="87" y="95"/>
                  </a:cubicBezTo>
                  <a:cubicBezTo>
                    <a:pt x="86" y="95"/>
                    <a:pt x="86" y="95"/>
                    <a:pt x="85" y="96"/>
                  </a:cubicBezTo>
                  <a:cubicBezTo>
                    <a:pt x="85" y="96"/>
                    <a:pt x="85" y="96"/>
                    <a:pt x="84" y="96"/>
                  </a:cubicBezTo>
                  <a:cubicBezTo>
                    <a:pt x="82" y="98"/>
                    <a:pt x="80" y="98"/>
                    <a:pt x="78" y="99"/>
                  </a:cubicBezTo>
                  <a:cubicBezTo>
                    <a:pt x="76" y="99"/>
                    <a:pt x="73" y="99"/>
                    <a:pt x="7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0" y="98"/>
                    <a:pt x="69" y="97"/>
                    <a:pt x="68" y="97"/>
                  </a:cubicBezTo>
                  <a:cubicBezTo>
                    <a:pt x="67" y="97"/>
                    <a:pt x="66" y="96"/>
                    <a:pt x="65" y="96"/>
                  </a:cubicBezTo>
                  <a:cubicBezTo>
                    <a:pt x="64" y="96"/>
                    <a:pt x="64" y="96"/>
                    <a:pt x="63" y="95"/>
                  </a:cubicBezTo>
                  <a:cubicBezTo>
                    <a:pt x="63" y="95"/>
                    <a:pt x="62" y="95"/>
                    <a:pt x="62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1" y="94"/>
                    <a:pt x="60" y="94"/>
                    <a:pt x="59" y="94"/>
                  </a:cubicBezTo>
                  <a:cubicBezTo>
                    <a:pt x="58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4"/>
                    <a:pt x="55" y="94"/>
                    <a:pt x="55" y="94"/>
                  </a:cubicBezTo>
                  <a:lnTo>
                    <a:pt x="55" y="89"/>
                  </a:lnTo>
                  <a:close/>
                  <a:moveTo>
                    <a:pt x="29" y="92"/>
                  </a:moveTo>
                  <a:cubicBezTo>
                    <a:pt x="29" y="92"/>
                    <a:pt x="29" y="92"/>
                    <a:pt x="29" y="92"/>
                  </a:cubicBezTo>
                  <a:cubicBezTo>
                    <a:pt x="31" y="93"/>
                    <a:pt x="32" y="94"/>
                    <a:pt x="34" y="94"/>
                  </a:cubicBezTo>
                  <a:cubicBezTo>
                    <a:pt x="35" y="94"/>
                    <a:pt x="37" y="94"/>
                    <a:pt x="39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0" y="93"/>
                    <a:pt x="41" y="93"/>
                    <a:pt x="42" y="93"/>
                  </a:cubicBezTo>
                  <a:cubicBezTo>
                    <a:pt x="42" y="92"/>
                    <a:pt x="43" y="92"/>
                    <a:pt x="44" y="92"/>
                  </a:cubicBezTo>
                  <a:cubicBezTo>
                    <a:pt x="45" y="91"/>
                    <a:pt x="46" y="91"/>
                    <a:pt x="46" y="91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3" y="89"/>
                    <a:pt x="55" y="89"/>
                    <a:pt x="55" y="89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4"/>
                    <a:pt x="54" y="94"/>
                    <a:pt x="52" y="94"/>
                  </a:cubicBezTo>
                  <a:cubicBezTo>
                    <a:pt x="51" y="94"/>
                    <a:pt x="50" y="95"/>
                    <a:pt x="49" y="95"/>
                  </a:cubicBezTo>
                  <a:cubicBezTo>
                    <a:pt x="49" y="95"/>
                    <a:pt x="48" y="95"/>
                    <a:pt x="48" y="95"/>
                  </a:cubicBezTo>
                  <a:cubicBezTo>
                    <a:pt x="47" y="96"/>
                    <a:pt x="47" y="96"/>
                    <a:pt x="46" y="96"/>
                  </a:cubicBezTo>
                  <a:cubicBezTo>
                    <a:pt x="45" y="96"/>
                    <a:pt x="44" y="97"/>
                    <a:pt x="43" y="97"/>
                  </a:cubicBezTo>
                  <a:cubicBezTo>
                    <a:pt x="42" y="97"/>
                    <a:pt x="41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99"/>
                    <a:pt x="35" y="99"/>
                    <a:pt x="33" y="99"/>
                  </a:cubicBezTo>
                  <a:cubicBezTo>
                    <a:pt x="32" y="99"/>
                    <a:pt x="30" y="98"/>
                    <a:pt x="29" y="98"/>
                  </a:cubicBezTo>
                  <a:cubicBezTo>
                    <a:pt x="29" y="92"/>
                    <a:pt x="29" y="92"/>
                    <a:pt x="29" y="92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4" y="10"/>
                    <a:pt x="52" y="9"/>
                    <a:pt x="50" y="9"/>
                  </a:cubicBezTo>
                  <a:cubicBezTo>
                    <a:pt x="49" y="8"/>
                    <a:pt x="47" y="8"/>
                    <a:pt x="46" y="7"/>
                  </a:cubicBezTo>
                  <a:cubicBezTo>
                    <a:pt x="44" y="6"/>
                    <a:pt x="41" y="6"/>
                    <a:pt x="39" y="5"/>
                  </a:cubicBezTo>
                  <a:cubicBezTo>
                    <a:pt x="36" y="5"/>
                    <a:pt x="34" y="5"/>
                    <a:pt x="31" y="5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0"/>
                    <a:pt x="39" y="0"/>
                  </a:cubicBezTo>
                  <a:cubicBezTo>
                    <a:pt x="42" y="1"/>
                    <a:pt x="45" y="2"/>
                    <a:pt x="48" y="3"/>
                  </a:cubicBezTo>
                  <a:cubicBezTo>
                    <a:pt x="49" y="3"/>
                    <a:pt x="50" y="3"/>
                    <a:pt x="52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29" y="92"/>
                  </a:moveTo>
                  <a:cubicBezTo>
                    <a:pt x="29" y="92"/>
                    <a:pt x="29" y="92"/>
                    <a:pt x="29" y="92"/>
                  </a:cubicBezTo>
                  <a:close/>
                  <a:moveTo>
                    <a:pt x="15" y="13"/>
                  </a:moveTo>
                  <a:cubicBezTo>
                    <a:pt x="12" y="15"/>
                    <a:pt x="10" y="18"/>
                    <a:pt x="9" y="21"/>
                  </a:cubicBezTo>
                  <a:cubicBezTo>
                    <a:pt x="7" y="24"/>
                    <a:pt x="6" y="28"/>
                    <a:pt x="6" y="31"/>
                  </a:cubicBezTo>
                  <a:cubicBezTo>
                    <a:pt x="6" y="32"/>
                    <a:pt x="5" y="34"/>
                    <a:pt x="5" y="35"/>
                  </a:cubicBezTo>
                  <a:cubicBezTo>
                    <a:pt x="5" y="36"/>
                    <a:pt x="5" y="36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6"/>
                  </a:cubicBezTo>
                  <a:cubicBezTo>
                    <a:pt x="6" y="49"/>
                    <a:pt x="6" y="52"/>
                    <a:pt x="7" y="55"/>
                  </a:cubicBezTo>
                  <a:cubicBezTo>
                    <a:pt x="7" y="57"/>
                    <a:pt x="8" y="60"/>
                    <a:pt x="9" y="63"/>
                  </a:cubicBezTo>
                  <a:cubicBezTo>
                    <a:pt x="11" y="67"/>
                    <a:pt x="12" y="70"/>
                    <a:pt x="14" y="74"/>
                  </a:cubicBezTo>
                  <a:cubicBezTo>
                    <a:pt x="16" y="77"/>
                    <a:pt x="18" y="80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2" y="85"/>
                    <a:pt x="23" y="87"/>
                    <a:pt x="24" y="88"/>
                  </a:cubicBezTo>
                  <a:cubicBezTo>
                    <a:pt x="25" y="89"/>
                    <a:pt x="26" y="90"/>
                    <a:pt x="27" y="91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8" y="92"/>
                    <a:pt x="29" y="92"/>
                    <a:pt x="29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8" y="97"/>
                    <a:pt x="27" y="97"/>
                    <a:pt x="27" y="96"/>
                  </a:cubicBezTo>
                  <a:cubicBezTo>
                    <a:pt x="26" y="96"/>
                    <a:pt x="26" y="96"/>
                    <a:pt x="25" y="96"/>
                  </a:cubicBezTo>
                  <a:cubicBezTo>
                    <a:pt x="25" y="95"/>
                    <a:pt x="25" y="95"/>
                    <a:pt x="24" y="95"/>
                  </a:cubicBezTo>
                  <a:cubicBezTo>
                    <a:pt x="23" y="94"/>
                    <a:pt x="22" y="92"/>
                    <a:pt x="20" y="91"/>
                  </a:cubicBezTo>
                  <a:cubicBezTo>
                    <a:pt x="19" y="90"/>
                    <a:pt x="18" y="88"/>
                    <a:pt x="17" y="87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4" y="83"/>
                    <a:pt x="12" y="79"/>
                    <a:pt x="10" y="76"/>
                  </a:cubicBezTo>
                  <a:cubicBezTo>
                    <a:pt x="8" y="72"/>
                    <a:pt x="6" y="68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ubicBezTo>
                    <a:pt x="1" y="53"/>
                    <a:pt x="1" y="50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0" y="35"/>
                    <a:pt x="1" y="34"/>
                  </a:cubicBezTo>
                  <a:cubicBezTo>
                    <a:pt x="1" y="33"/>
                    <a:pt x="1" y="32"/>
                    <a:pt x="1" y="30"/>
                  </a:cubicBezTo>
                  <a:cubicBezTo>
                    <a:pt x="2" y="26"/>
                    <a:pt x="3" y="23"/>
                    <a:pt x="5" y="19"/>
                  </a:cubicBezTo>
                  <a:cubicBezTo>
                    <a:pt x="6" y="16"/>
                    <a:pt x="9" y="12"/>
                    <a:pt x="12" y="9"/>
                  </a:cubicBezTo>
                  <a:cubicBezTo>
                    <a:pt x="12" y="9"/>
                    <a:pt x="12" y="9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6" y="5"/>
                    <a:pt x="19" y="4"/>
                    <a:pt x="22" y="3"/>
                  </a:cubicBezTo>
                  <a:cubicBezTo>
                    <a:pt x="24" y="2"/>
                    <a:pt x="27" y="1"/>
                    <a:pt x="29" y="1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7" y="6"/>
                    <a:pt x="25" y="6"/>
                    <a:pt x="24" y="7"/>
                  </a:cubicBezTo>
                  <a:cubicBezTo>
                    <a:pt x="21" y="8"/>
                    <a:pt x="19" y="9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lose/>
                  <a:moveTo>
                    <a:pt x="29" y="92"/>
                  </a:moveTo>
                  <a:cubicBezTo>
                    <a:pt x="29" y="92"/>
                    <a:pt x="29" y="92"/>
                    <a:pt x="29" y="92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5944495" y="4105778"/>
              <a:ext cx="241697" cy="65485"/>
            </a:xfrm>
            <a:custGeom>
              <a:avLst/>
              <a:gdLst>
                <a:gd name="T0" fmla="*/ 139 w 143"/>
                <a:gd name="T1" fmla="*/ 5 h 38"/>
                <a:gd name="T2" fmla="*/ 131 w 143"/>
                <a:gd name="T3" fmla="*/ 5 h 38"/>
                <a:gd name="T4" fmla="*/ 131 w 143"/>
                <a:gd name="T5" fmla="*/ 23 h 38"/>
                <a:gd name="T6" fmla="*/ 128 w 143"/>
                <a:gd name="T7" fmla="*/ 25 h 38"/>
                <a:gd name="T8" fmla="*/ 71 w 143"/>
                <a:gd name="T9" fmla="*/ 25 h 38"/>
                <a:gd name="T10" fmla="*/ 71 w 143"/>
                <a:gd name="T11" fmla="*/ 21 h 38"/>
                <a:gd name="T12" fmla="*/ 126 w 143"/>
                <a:gd name="T13" fmla="*/ 21 h 38"/>
                <a:gd name="T14" fmla="*/ 126 w 143"/>
                <a:gd name="T15" fmla="*/ 2 h 38"/>
                <a:gd name="T16" fmla="*/ 128 w 143"/>
                <a:gd name="T17" fmla="*/ 0 h 38"/>
                <a:gd name="T18" fmla="*/ 141 w 143"/>
                <a:gd name="T19" fmla="*/ 0 h 38"/>
                <a:gd name="T20" fmla="*/ 143 w 143"/>
                <a:gd name="T21" fmla="*/ 2 h 38"/>
                <a:gd name="T22" fmla="*/ 143 w 143"/>
                <a:gd name="T23" fmla="*/ 36 h 38"/>
                <a:gd name="T24" fmla="*/ 141 w 143"/>
                <a:gd name="T25" fmla="*/ 38 h 38"/>
                <a:gd name="T26" fmla="*/ 71 w 143"/>
                <a:gd name="T27" fmla="*/ 38 h 38"/>
                <a:gd name="T28" fmla="*/ 71 w 143"/>
                <a:gd name="T29" fmla="*/ 33 h 38"/>
                <a:gd name="T30" fmla="*/ 139 w 143"/>
                <a:gd name="T31" fmla="*/ 33 h 38"/>
                <a:gd name="T32" fmla="*/ 139 w 143"/>
                <a:gd name="T33" fmla="*/ 5 h 38"/>
                <a:gd name="T34" fmla="*/ 71 w 143"/>
                <a:gd name="T35" fmla="*/ 25 h 38"/>
                <a:gd name="T36" fmla="*/ 15 w 143"/>
                <a:gd name="T37" fmla="*/ 25 h 38"/>
                <a:gd name="T38" fmla="*/ 12 w 143"/>
                <a:gd name="T39" fmla="*/ 23 h 38"/>
                <a:gd name="T40" fmla="*/ 12 w 143"/>
                <a:gd name="T41" fmla="*/ 5 h 38"/>
                <a:gd name="T42" fmla="*/ 4 w 143"/>
                <a:gd name="T43" fmla="*/ 5 h 38"/>
                <a:gd name="T44" fmla="*/ 4 w 143"/>
                <a:gd name="T45" fmla="*/ 33 h 38"/>
                <a:gd name="T46" fmla="*/ 71 w 143"/>
                <a:gd name="T47" fmla="*/ 33 h 38"/>
                <a:gd name="T48" fmla="*/ 71 w 143"/>
                <a:gd name="T49" fmla="*/ 38 h 38"/>
                <a:gd name="T50" fmla="*/ 2 w 143"/>
                <a:gd name="T51" fmla="*/ 38 h 38"/>
                <a:gd name="T52" fmla="*/ 0 w 143"/>
                <a:gd name="T53" fmla="*/ 36 h 38"/>
                <a:gd name="T54" fmla="*/ 0 w 143"/>
                <a:gd name="T55" fmla="*/ 3 h 38"/>
                <a:gd name="T56" fmla="*/ 2 w 143"/>
                <a:gd name="T57" fmla="*/ 1 h 38"/>
                <a:gd name="T58" fmla="*/ 15 w 143"/>
                <a:gd name="T59" fmla="*/ 1 h 38"/>
                <a:gd name="T60" fmla="*/ 17 w 143"/>
                <a:gd name="T61" fmla="*/ 3 h 38"/>
                <a:gd name="T62" fmla="*/ 17 w 143"/>
                <a:gd name="T63" fmla="*/ 21 h 38"/>
                <a:gd name="T64" fmla="*/ 71 w 143"/>
                <a:gd name="T65" fmla="*/ 21 h 38"/>
                <a:gd name="T66" fmla="*/ 71 w 143"/>
                <a:gd name="T6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" h="38">
                  <a:moveTo>
                    <a:pt x="139" y="5"/>
                  </a:moveTo>
                  <a:cubicBezTo>
                    <a:pt x="131" y="5"/>
                    <a:pt x="131" y="5"/>
                    <a:pt x="131" y="5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1" y="24"/>
                    <a:pt x="129" y="25"/>
                    <a:pt x="12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7" y="0"/>
                    <a:pt x="128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2" y="0"/>
                    <a:pt x="143" y="1"/>
                    <a:pt x="143" y="2"/>
                  </a:cubicBezTo>
                  <a:cubicBezTo>
                    <a:pt x="143" y="36"/>
                    <a:pt x="143" y="36"/>
                    <a:pt x="143" y="36"/>
                  </a:cubicBezTo>
                  <a:cubicBezTo>
                    <a:pt x="143" y="37"/>
                    <a:pt x="142" y="38"/>
                    <a:pt x="14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139" y="33"/>
                    <a:pt x="139" y="33"/>
                    <a:pt x="139" y="33"/>
                  </a:cubicBezTo>
                  <a:lnTo>
                    <a:pt x="139" y="5"/>
                  </a:lnTo>
                  <a:close/>
                  <a:moveTo>
                    <a:pt x="71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3" y="25"/>
                    <a:pt x="12" y="24"/>
                    <a:pt x="12" y="2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7" y="2"/>
                    <a:pt x="17" y="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71" y="21"/>
                    <a:pt x="71" y="21"/>
                    <a:pt x="71" y="21"/>
                  </a:cubicBezTo>
                  <a:lnTo>
                    <a:pt x="71" y="2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6288586" y="3941471"/>
              <a:ext cx="215504" cy="130969"/>
            </a:xfrm>
            <a:custGeom>
              <a:avLst/>
              <a:gdLst>
                <a:gd name="T0" fmla="*/ 73 w 127"/>
                <a:gd name="T1" fmla="*/ 7 h 77"/>
                <a:gd name="T2" fmla="*/ 73 w 127"/>
                <a:gd name="T3" fmla="*/ 15 h 77"/>
                <a:gd name="T4" fmla="*/ 71 w 127"/>
                <a:gd name="T5" fmla="*/ 17 h 77"/>
                <a:gd name="T6" fmla="*/ 63 w 127"/>
                <a:gd name="T7" fmla="*/ 17 h 77"/>
                <a:gd name="T8" fmla="*/ 63 w 127"/>
                <a:gd name="T9" fmla="*/ 13 h 77"/>
                <a:gd name="T10" fmla="*/ 69 w 127"/>
                <a:gd name="T11" fmla="*/ 12 h 77"/>
                <a:gd name="T12" fmla="*/ 69 w 127"/>
                <a:gd name="T13" fmla="*/ 2 h 77"/>
                <a:gd name="T14" fmla="*/ 69 w 127"/>
                <a:gd name="T15" fmla="*/ 2 h 77"/>
                <a:gd name="T16" fmla="*/ 69 w 127"/>
                <a:gd name="T17" fmla="*/ 1 h 77"/>
                <a:gd name="T18" fmla="*/ 72 w 127"/>
                <a:gd name="T19" fmla="*/ 0 h 77"/>
                <a:gd name="T20" fmla="*/ 126 w 127"/>
                <a:gd name="T21" fmla="*/ 36 h 77"/>
                <a:gd name="T22" fmla="*/ 127 w 127"/>
                <a:gd name="T23" fmla="*/ 36 h 77"/>
                <a:gd name="T24" fmla="*/ 126 w 127"/>
                <a:gd name="T25" fmla="*/ 40 h 77"/>
                <a:gd name="T26" fmla="*/ 73 w 127"/>
                <a:gd name="T27" fmla="*/ 75 h 77"/>
                <a:gd name="T28" fmla="*/ 71 w 127"/>
                <a:gd name="T29" fmla="*/ 75 h 77"/>
                <a:gd name="T30" fmla="*/ 69 w 127"/>
                <a:gd name="T31" fmla="*/ 73 h 77"/>
                <a:gd name="T32" fmla="*/ 69 w 127"/>
                <a:gd name="T33" fmla="*/ 63 h 77"/>
                <a:gd name="T34" fmla="*/ 63 w 127"/>
                <a:gd name="T35" fmla="*/ 63 h 77"/>
                <a:gd name="T36" fmla="*/ 63 w 127"/>
                <a:gd name="T37" fmla="*/ 58 h 77"/>
                <a:gd name="T38" fmla="*/ 71 w 127"/>
                <a:gd name="T39" fmla="*/ 58 h 77"/>
                <a:gd name="T40" fmla="*/ 73 w 127"/>
                <a:gd name="T41" fmla="*/ 61 h 77"/>
                <a:gd name="T42" fmla="*/ 73 w 127"/>
                <a:gd name="T43" fmla="*/ 68 h 77"/>
                <a:gd name="T44" fmla="*/ 120 w 127"/>
                <a:gd name="T45" fmla="*/ 38 h 77"/>
                <a:gd name="T46" fmla="*/ 73 w 127"/>
                <a:gd name="T47" fmla="*/ 7 h 77"/>
                <a:gd name="T48" fmla="*/ 63 w 127"/>
                <a:gd name="T49" fmla="*/ 17 h 77"/>
                <a:gd name="T50" fmla="*/ 5 w 127"/>
                <a:gd name="T51" fmla="*/ 70 h 77"/>
                <a:gd name="T52" fmla="*/ 63 w 127"/>
                <a:gd name="T53" fmla="*/ 58 h 77"/>
                <a:gd name="T54" fmla="*/ 63 w 127"/>
                <a:gd name="T55" fmla="*/ 63 h 77"/>
                <a:gd name="T56" fmla="*/ 4 w 127"/>
                <a:gd name="T57" fmla="*/ 76 h 77"/>
                <a:gd name="T58" fmla="*/ 2 w 127"/>
                <a:gd name="T59" fmla="*/ 77 h 77"/>
                <a:gd name="T60" fmla="*/ 0 w 127"/>
                <a:gd name="T61" fmla="*/ 74 h 77"/>
                <a:gd name="T62" fmla="*/ 63 w 127"/>
                <a:gd name="T63" fmla="*/ 13 h 77"/>
                <a:gd name="T64" fmla="*/ 63 w 127"/>
                <a:gd name="T65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77">
                  <a:moveTo>
                    <a:pt x="73" y="7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6"/>
                    <a:pt x="72" y="17"/>
                    <a:pt x="71" y="17"/>
                  </a:cubicBezTo>
                  <a:cubicBezTo>
                    <a:pt x="68" y="17"/>
                    <a:pt x="65" y="17"/>
                    <a:pt x="63" y="17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5" y="12"/>
                    <a:pt x="67" y="12"/>
                    <a:pt x="69" y="1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2"/>
                    <a:pt x="69" y="1"/>
                    <a:pt x="69" y="1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7" y="36"/>
                  </a:cubicBezTo>
                  <a:cubicBezTo>
                    <a:pt x="127" y="37"/>
                    <a:pt x="127" y="39"/>
                    <a:pt x="126" y="40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2" y="75"/>
                    <a:pt x="72" y="75"/>
                    <a:pt x="71" y="75"/>
                  </a:cubicBezTo>
                  <a:cubicBezTo>
                    <a:pt x="70" y="75"/>
                    <a:pt x="69" y="74"/>
                    <a:pt x="69" y="7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7" y="63"/>
                    <a:pt x="65" y="63"/>
                    <a:pt x="63" y="63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5" y="58"/>
                    <a:pt x="68" y="58"/>
                    <a:pt x="71" y="58"/>
                  </a:cubicBezTo>
                  <a:cubicBezTo>
                    <a:pt x="72" y="58"/>
                    <a:pt x="73" y="59"/>
                    <a:pt x="73" y="6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120" y="38"/>
                    <a:pt x="120" y="38"/>
                    <a:pt x="120" y="38"/>
                  </a:cubicBezTo>
                  <a:lnTo>
                    <a:pt x="73" y="7"/>
                  </a:lnTo>
                  <a:close/>
                  <a:moveTo>
                    <a:pt x="63" y="17"/>
                  </a:moveTo>
                  <a:cubicBezTo>
                    <a:pt x="21" y="21"/>
                    <a:pt x="9" y="57"/>
                    <a:pt x="5" y="70"/>
                  </a:cubicBezTo>
                  <a:cubicBezTo>
                    <a:pt x="13" y="66"/>
                    <a:pt x="31" y="59"/>
                    <a:pt x="63" y="58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22" y="64"/>
                    <a:pt x="5" y="75"/>
                    <a:pt x="4" y="76"/>
                  </a:cubicBezTo>
                  <a:cubicBezTo>
                    <a:pt x="3" y="77"/>
                    <a:pt x="2" y="77"/>
                    <a:pt x="2" y="77"/>
                  </a:cubicBezTo>
                  <a:cubicBezTo>
                    <a:pt x="0" y="76"/>
                    <a:pt x="0" y="75"/>
                    <a:pt x="0" y="74"/>
                  </a:cubicBezTo>
                  <a:cubicBezTo>
                    <a:pt x="0" y="74"/>
                    <a:pt x="7" y="18"/>
                    <a:pt x="63" y="13"/>
                  </a:cubicBezTo>
                  <a:lnTo>
                    <a:pt x="63" y="17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6265964" y="4049819"/>
              <a:ext cx="215504" cy="130969"/>
            </a:xfrm>
            <a:custGeom>
              <a:avLst/>
              <a:gdLst>
                <a:gd name="T0" fmla="*/ 64 w 127"/>
                <a:gd name="T1" fmla="*/ 60 h 77"/>
                <a:gd name="T2" fmla="*/ 121 w 127"/>
                <a:gd name="T3" fmla="*/ 7 h 77"/>
                <a:gd name="T4" fmla="*/ 64 w 127"/>
                <a:gd name="T5" fmla="*/ 18 h 77"/>
                <a:gd name="T6" fmla="*/ 64 w 127"/>
                <a:gd name="T7" fmla="*/ 14 h 77"/>
                <a:gd name="T8" fmla="*/ 123 w 127"/>
                <a:gd name="T9" fmla="*/ 1 h 77"/>
                <a:gd name="T10" fmla="*/ 125 w 127"/>
                <a:gd name="T11" fmla="*/ 0 h 77"/>
                <a:gd name="T12" fmla="*/ 127 w 127"/>
                <a:gd name="T13" fmla="*/ 3 h 77"/>
                <a:gd name="T14" fmla="*/ 64 w 127"/>
                <a:gd name="T15" fmla="*/ 64 h 77"/>
                <a:gd name="T16" fmla="*/ 64 w 127"/>
                <a:gd name="T17" fmla="*/ 60 h 77"/>
                <a:gd name="T18" fmla="*/ 54 w 127"/>
                <a:gd name="T19" fmla="*/ 70 h 77"/>
                <a:gd name="T20" fmla="*/ 54 w 127"/>
                <a:gd name="T21" fmla="*/ 62 h 77"/>
                <a:gd name="T22" fmla="*/ 56 w 127"/>
                <a:gd name="T23" fmla="*/ 60 h 77"/>
                <a:gd name="T24" fmla="*/ 64 w 127"/>
                <a:gd name="T25" fmla="*/ 60 h 77"/>
                <a:gd name="T26" fmla="*/ 64 w 127"/>
                <a:gd name="T27" fmla="*/ 64 h 77"/>
                <a:gd name="T28" fmla="*/ 59 w 127"/>
                <a:gd name="T29" fmla="*/ 65 h 77"/>
                <a:gd name="T30" fmla="*/ 59 w 127"/>
                <a:gd name="T31" fmla="*/ 75 h 77"/>
                <a:gd name="T32" fmla="*/ 59 w 127"/>
                <a:gd name="T33" fmla="*/ 75 h 77"/>
                <a:gd name="T34" fmla="*/ 58 w 127"/>
                <a:gd name="T35" fmla="*/ 76 h 77"/>
                <a:gd name="T36" fmla="*/ 55 w 127"/>
                <a:gd name="T37" fmla="*/ 76 h 77"/>
                <a:gd name="T38" fmla="*/ 2 w 127"/>
                <a:gd name="T39" fmla="*/ 41 h 77"/>
                <a:gd name="T40" fmla="*/ 1 w 127"/>
                <a:gd name="T41" fmla="*/ 41 h 77"/>
                <a:gd name="T42" fmla="*/ 2 w 127"/>
                <a:gd name="T43" fmla="*/ 37 h 77"/>
                <a:gd name="T44" fmla="*/ 55 w 127"/>
                <a:gd name="T45" fmla="*/ 2 h 77"/>
                <a:gd name="T46" fmla="*/ 56 w 127"/>
                <a:gd name="T47" fmla="*/ 2 h 77"/>
                <a:gd name="T48" fmla="*/ 59 w 127"/>
                <a:gd name="T49" fmla="*/ 4 h 77"/>
                <a:gd name="T50" fmla="*/ 59 w 127"/>
                <a:gd name="T51" fmla="*/ 14 h 77"/>
                <a:gd name="T52" fmla="*/ 64 w 127"/>
                <a:gd name="T53" fmla="*/ 14 h 77"/>
                <a:gd name="T54" fmla="*/ 64 w 127"/>
                <a:gd name="T55" fmla="*/ 18 h 77"/>
                <a:gd name="T56" fmla="*/ 56 w 127"/>
                <a:gd name="T57" fmla="*/ 19 h 77"/>
                <a:gd name="T58" fmla="*/ 54 w 127"/>
                <a:gd name="T59" fmla="*/ 16 h 77"/>
                <a:gd name="T60" fmla="*/ 54 w 127"/>
                <a:gd name="T61" fmla="*/ 8 h 77"/>
                <a:gd name="T62" fmla="*/ 7 w 127"/>
                <a:gd name="T63" fmla="*/ 39 h 77"/>
                <a:gd name="T64" fmla="*/ 54 w 127"/>
                <a:gd name="T65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77">
                  <a:moveTo>
                    <a:pt x="64" y="60"/>
                  </a:moveTo>
                  <a:cubicBezTo>
                    <a:pt x="107" y="56"/>
                    <a:pt x="118" y="20"/>
                    <a:pt x="121" y="7"/>
                  </a:cubicBezTo>
                  <a:cubicBezTo>
                    <a:pt x="114" y="11"/>
                    <a:pt x="96" y="17"/>
                    <a:pt x="64" y="18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106" y="12"/>
                    <a:pt x="122" y="1"/>
                    <a:pt x="123" y="1"/>
                  </a:cubicBezTo>
                  <a:cubicBezTo>
                    <a:pt x="124" y="0"/>
                    <a:pt x="124" y="0"/>
                    <a:pt x="125" y="0"/>
                  </a:cubicBezTo>
                  <a:cubicBezTo>
                    <a:pt x="126" y="0"/>
                    <a:pt x="127" y="2"/>
                    <a:pt x="127" y="3"/>
                  </a:cubicBezTo>
                  <a:cubicBezTo>
                    <a:pt x="127" y="3"/>
                    <a:pt x="120" y="59"/>
                    <a:pt x="64" y="64"/>
                  </a:cubicBezTo>
                  <a:lnTo>
                    <a:pt x="64" y="60"/>
                  </a:lnTo>
                  <a:close/>
                  <a:moveTo>
                    <a:pt x="54" y="70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54" y="61"/>
                    <a:pt x="55" y="60"/>
                    <a:pt x="56" y="60"/>
                  </a:cubicBezTo>
                  <a:cubicBezTo>
                    <a:pt x="59" y="60"/>
                    <a:pt x="62" y="60"/>
                    <a:pt x="64" y="6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3" y="64"/>
                    <a:pt x="61" y="65"/>
                    <a:pt x="59" y="6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9" y="75"/>
                    <a:pt x="58" y="76"/>
                  </a:cubicBezTo>
                  <a:cubicBezTo>
                    <a:pt x="58" y="77"/>
                    <a:pt x="56" y="77"/>
                    <a:pt x="55" y="76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9"/>
                    <a:pt x="1" y="38"/>
                    <a:pt x="2" y="37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6" y="2"/>
                    <a:pt x="56" y="2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61" y="14"/>
                    <a:pt x="63" y="14"/>
                    <a:pt x="64" y="14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19"/>
                    <a:pt x="59" y="19"/>
                    <a:pt x="56" y="19"/>
                  </a:cubicBezTo>
                  <a:cubicBezTo>
                    <a:pt x="55" y="19"/>
                    <a:pt x="54" y="17"/>
                    <a:pt x="54" y="16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7" y="39"/>
                    <a:pt x="7" y="39"/>
                    <a:pt x="7" y="39"/>
                  </a:cubicBezTo>
                  <a:lnTo>
                    <a:pt x="54" y="70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6396932" y="3704537"/>
              <a:ext cx="273844" cy="255985"/>
            </a:xfrm>
            <a:custGeom>
              <a:avLst/>
              <a:gdLst>
                <a:gd name="T0" fmla="*/ 103 w 162"/>
                <a:gd name="T1" fmla="*/ 56 h 151"/>
                <a:gd name="T2" fmla="*/ 125 w 162"/>
                <a:gd name="T3" fmla="*/ 50 h 151"/>
                <a:gd name="T4" fmla="*/ 139 w 162"/>
                <a:gd name="T5" fmla="*/ 55 h 151"/>
                <a:gd name="T6" fmla="*/ 150 w 162"/>
                <a:gd name="T7" fmla="*/ 60 h 151"/>
                <a:gd name="T8" fmla="*/ 155 w 162"/>
                <a:gd name="T9" fmla="*/ 59 h 151"/>
                <a:gd name="T10" fmla="*/ 154 w 162"/>
                <a:gd name="T11" fmla="*/ 37 h 151"/>
                <a:gd name="T12" fmla="*/ 154 w 162"/>
                <a:gd name="T13" fmla="*/ 37 h 151"/>
                <a:gd name="T14" fmla="*/ 137 w 162"/>
                <a:gd name="T15" fmla="*/ 12 h 151"/>
                <a:gd name="T16" fmla="*/ 108 w 162"/>
                <a:gd name="T17" fmla="*/ 7 h 151"/>
                <a:gd name="T18" fmla="*/ 107 w 162"/>
                <a:gd name="T19" fmla="*/ 7 h 151"/>
                <a:gd name="T20" fmla="*/ 89 w 162"/>
                <a:gd name="T21" fmla="*/ 16 h 151"/>
                <a:gd name="T22" fmla="*/ 81 w 162"/>
                <a:gd name="T23" fmla="*/ 19 h 151"/>
                <a:gd name="T24" fmla="*/ 86 w 162"/>
                <a:gd name="T25" fmla="*/ 13 h 151"/>
                <a:gd name="T26" fmla="*/ 106 w 162"/>
                <a:gd name="T27" fmla="*/ 2 h 151"/>
                <a:gd name="T28" fmla="*/ 106 w 162"/>
                <a:gd name="T29" fmla="*/ 2 h 151"/>
                <a:gd name="T30" fmla="*/ 106 w 162"/>
                <a:gd name="T31" fmla="*/ 2 h 151"/>
                <a:gd name="T32" fmla="*/ 140 w 162"/>
                <a:gd name="T33" fmla="*/ 8 h 151"/>
                <a:gd name="T34" fmla="*/ 159 w 162"/>
                <a:gd name="T35" fmla="*/ 36 h 151"/>
                <a:gd name="T36" fmla="*/ 159 w 162"/>
                <a:gd name="T37" fmla="*/ 36 h 151"/>
                <a:gd name="T38" fmla="*/ 160 w 162"/>
                <a:gd name="T39" fmla="*/ 61 h 151"/>
                <a:gd name="T40" fmla="*/ 160 w 162"/>
                <a:gd name="T41" fmla="*/ 61 h 151"/>
                <a:gd name="T42" fmla="*/ 152 w 162"/>
                <a:gd name="T43" fmla="*/ 65 h 151"/>
                <a:gd name="T44" fmla="*/ 147 w 162"/>
                <a:gd name="T45" fmla="*/ 67 h 151"/>
                <a:gd name="T46" fmla="*/ 147 w 162"/>
                <a:gd name="T47" fmla="*/ 67 h 151"/>
                <a:gd name="T48" fmla="*/ 137 w 162"/>
                <a:gd name="T49" fmla="*/ 59 h 151"/>
                <a:gd name="T50" fmla="*/ 125 w 162"/>
                <a:gd name="T51" fmla="*/ 54 h 151"/>
                <a:gd name="T52" fmla="*/ 106 w 162"/>
                <a:gd name="T53" fmla="*/ 60 h 151"/>
                <a:gd name="T54" fmla="*/ 97 w 162"/>
                <a:gd name="T55" fmla="*/ 74 h 151"/>
                <a:gd name="T56" fmla="*/ 100 w 162"/>
                <a:gd name="T57" fmla="*/ 103 h 151"/>
                <a:gd name="T58" fmla="*/ 120 w 162"/>
                <a:gd name="T59" fmla="*/ 132 h 151"/>
                <a:gd name="T60" fmla="*/ 112 w 162"/>
                <a:gd name="T61" fmla="*/ 143 h 151"/>
                <a:gd name="T62" fmla="*/ 103 w 162"/>
                <a:gd name="T63" fmla="*/ 150 h 151"/>
                <a:gd name="T64" fmla="*/ 81 w 162"/>
                <a:gd name="T65" fmla="*/ 144 h 151"/>
                <a:gd name="T66" fmla="*/ 101 w 162"/>
                <a:gd name="T67" fmla="*/ 146 h 151"/>
                <a:gd name="T68" fmla="*/ 115 w 162"/>
                <a:gd name="T69" fmla="*/ 133 h 151"/>
                <a:gd name="T70" fmla="*/ 92 w 162"/>
                <a:gd name="T71" fmla="*/ 73 h 151"/>
                <a:gd name="T72" fmla="*/ 78 w 162"/>
                <a:gd name="T73" fmla="*/ 34 h 151"/>
                <a:gd name="T74" fmla="*/ 74 w 162"/>
                <a:gd name="T75" fmla="*/ 34 h 151"/>
                <a:gd name="T76" fmla="*/ 37 w 162"/>
                <a:gd name="T77" fmla="*/ 23 h 151"/>
                <a:gd name="T78" fmla="*/ 7 w 162"/>
                <a:gd name="T79" fmla="*/ 69 h 151"/>
                <a:gd name="T80" fmla="*/ 7 w 162"/>
                <a:gd name="T81" fmla="*/ 70 h 151"/>
                <a:gd name="T82" fmla="*/ 81 w 162"/>
                <a:gd name="T83" fmla="*/ 144 h 151"/>
                <a:gd name="T84" fmla="*/ 8 w 162"/>
                <a:gd name="T85" fmla="*/ 37 h 151"/>
                <a:gd name="T86" fmla="*/ 59 w 162"/>
                <a:gd name="T87" fmla="*/ 19 h 151"/>
                <a:gd name="T88" fmla="*/ 81 w 162"/>
                <a:gd name="T89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2" h="151">
                  <a:moveTo>
                    <a:pt x="92" y="73"/>
                  </a:moveTo>
                  <a:cubicBezTo>
                    <a:pt x="94" y="66"/>
                    <a:pt x="98" y="60"/>
                    <a:pt x="103" y="56"/>
                  </a:cubicBezTo>
                  <a:cubicBezTo>
                    <a:pt x="108" y="52"/>
                    <a:pt x="115" y="49"/>
                    <a:pt x="122" y="49"/>
                  </a:cubicBezTo>
                  <a:cubicBezTo>
                    <a:pt x="123" y="49"/>
                    <a:pt x="124" y="49"/>
                    <a:pt x="125" y="50"/>
                  </a:cubicBezTo>
                  <a:cubicBezTo>
                    <a:pt x="126" y="50"/>
                    <a:pt x="127" y="50"/>
                    <a:pt x="128" y="50"/>
                  </a:cubicBezTo>
                  <a:cubicBezTo>
                    <a:pt x="132" y="51"/>
                    <a:pt x="136" y="53"/>
                    <a:pt x="139" y="55"/>
                  </a:cubicBezTo>
                  <a:cubicBezTo>
                    <a:pt x="142" y="57"/>
                    <a:pt x="144" y="59"/>
                    <a:pt x="146" y="62"/>
                  </a:cubicBezTo>
                  <a:cubicBezTo>
                    <a:pt x="148" y="61"/>
                    <a:pt x="149" y="61"/>
                    <a:pt x="150" y="60"/>
                  </a:cubicBezTo>
                  <a:cubicBezTo>
                    <a:pt x="150" y="60"/>
                    <a:pt x="150" y="60"/>
                    <a:pt x="150" y="60"/>
                  </a:cubicBezTo>
                  <a:cubicBezTo>
                    <a:pt x="152" y="60"/>
                    <a:pt x="153" y="59"/>
                    <a:pt x="155" y="59"/>
                  </a:cubicBezTo>
                  <a:cubicBezTo>
                    <a:pt x="157" y="45"/>
                    <a:pt x="154" y="37"/>
                    <a:pt x="154" y="37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2" y="26"/>
                    <a:pt x="145" y="18"/>
                    <a:pt x="137" y="12"/>
                  </a:cubicBezTo>
                  <a:cubicBezTo>
                    <a:pt x="129" y="7"/>
                    <a:pt x="118" y="5"/>
                    <a:pt x="108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9"/>
                    <a:pt x="94" y="12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20"/>
                    <a:pt x="83" y="23"/>
                    <a:pt x="81" y="2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2" y="17"/>
                    <a:pt x="84" y="15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92" y="8"/>
                    <a:pt x="98" y="4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18" y="0"/>
                    <a:pt x="130" y="2"/>
                    <a:pt x="140" y="8"/>
                  </a:cubicBezTo>
                  <a:cubicBezTo>
                    <a:pt x="149" y="14"/>
                    <a:pt x="156" y="24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7"/>
                    <a:pt x="162" y="46"/>
                    <a:pt x="160" y="61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59" y="62"/>
                    <a:pt x="159" y="63"/>
                    <a:pt x="158" y="63"/>
                  </a:cubicBezTo>
                  <a:cubicBezTo>
                    <a:pt x="156" y="64"/>
                    <a:pt x="154" y="64"/>
                    <a:pt x="152" y="6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0" y="65"/>
                    <a:pt x="148" y="66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6" y="68"/>
                    <a:pt x="144" y="68"/>
                    <a:pt x="143" y="66"/>
                  </a:cubicBezTo>
                  <a:cubicBezTo>
                    <a:pt x="142" y="64"/>
                    <a:pt x="139" y="61"/>
                    <a:pt x="137" y="59"/>
                  </a:cubicBezTo>
                  <a:cubicBezTo>
                    <a:pt x="134" y="57"/>
                    <a:pt x="131" y="56"/>
                    <a:pt x="127" y="55"/>
                  </a:cubicBezTo>
                  <a:cubicBezTo>
                    <a:pt x="126" y="55"/>
                    <a:pt x="125" y="54"/>
                    <a:pt x="125" y="54"/>
                  </a:cubicBezTo>
                  <a:cubicBezTo>
                    <a:pt x="124" y="54"/>
                    <a:pt x="123" y="54"/>
                    <a:pt x="122" y="54"/>
                  </a:cubicBezTo>
                  <a:cubicBezTo>
                    <a:pt x="116" y="54"/>
                    <a:pt x="110" y="56"/>
                    <a:pt x="106" y="60"/>
                  </a:cubicBezTo>
                  <a:cubicBezTo>
                    <a:pt x="101" y="63"/>
                    <a:pt x="98" y="68"/>
                    <a:pt x="97" y="74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6" y="76"/>
                    <a:pt x="94" y="87"/>
                    <a:pt x="100" y="103"/>
                  </a:cubicBezTo>
                  <a:cubicBezTo>
                    <a:pt x="104" y="111"/>
                    <a:pt x="110" y="121"/>
                    <a:pt x="120" y="131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1" y="132"/>
                    <a:pt x="121" y="134"/>
                    <a:pt x="120" y="135"/>
                  </a:cubicBezTo>
                  <a:cubicBezTo>
                    <a:pt x="117" y="137"/>
                    <a:pt x="115" y="140"/>
                    <a:pt x="112" y="143"/>
                  </a:cubicBezTo>
                  <a:cubicBezTo>
                    <a:pt x="109" y="145"/>
                    <a:pt x="106" y="148"/>
                    <a:pt x="103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51"/>
                    <a:pt x="102" y="151"/>
                    <a:pt x="101" y="151"/>
                  </a:cubicBezTo>
                  <a:cubicBezTo>
                    <a:pt x="94" y="149"/>
                    <a:pt x="87" y="147"/>
                    <a:pt x="81" y="144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7" y="142"/>
                    <a:pt x="94" y="144"/>
                    <a:pt x="101" y="146"/>
                  </a:cubicBezTo>
                  <a:cubicBezTo>
                    <a:pt x="104" y="143"/>
                    <a:pt x="106" y="141"/>
                    <a:pt x="109" y="139"/>
                  </a:cubicBezTo>
                  <a:cubicBezTo>
                    <a:pt x="111" y="137"/>
                    <a:pt x="113" y="135"/>
                    <a:pt x="115" y="133"/>
                  </a:cubicBezTo>
                  <a:cubicBezTo>
                    <a:pt x="105" y="123"/>
                    <a:pt x="99" y="113"/>
                    <a:pt x="96" y="105"/>
                  </a:cubicBezTo>
                  <a:cubicBezTo>
                    <a:pt x="89" y="87"/>
                    <a:pt x="92" y="75"/>
                    <a:pt x="92" y="73"/>
                  </a:cubicBezTo>
                  <a:close/>
                  <a:moveTo>
                    <a:pt x="81" y="28"/>
                  </a:moveTo>
                  <a:cubicBezTo>
                    <a:pt x="80" y="30"/>
                    <a:pt x="79" y="32"/>
                    <a:pt x="78" y="34"/>
                  </a:cubicBezTo>
                  <a:cubicBezTo>
                    <a:pt x="78" y="35"/>
                    <a:pt x="77" y="36"/>
                    <a:pt x="75" y="35"/>
                  </a:cubicBezTo>
                  <a:cubicBezTo>
                    <a:pt x="75" y="35"/>
                    <a:pt x="75" y="35"/>
                    <a:pt x="74" y="34"/>
                  </a:cubicBezTo>
                  <a:cubicBezTo>
                    <a:pt x="70" y="29"/>
                    <a:pt x="64" y="26"/>
                    <a:pt x="57" y="24"/>
                  </a:cubicBezTo>
                  <a:cubicBezTo>
                    <a:pt x="51" y="22"/>
                    <a:pt x="44" y="21"/>
                    <a:pt x="37" y="23"/>
                  </a:cubicBezTo>
                  <a:cubicBezTo>
                    <a:pt x="26" y="25"/>
                    <a:pt x="18" y="31"/>
                    <a:pt x="12" y="40"/>
                  </a:cubicBezTo>
                  <a:cubicBezTo>
                    <a:pt x="7" y="48"/>
                    <a:pt x="5" y="59"/>
                    <a:pt x="7" y="69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14" y="114"/>
                    <a:pt x="81" y="139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10" y="118"/>
                    <a:pt x="2" y="71"/>
                    <a:pt x="2" y="70"/>
                  </a:cubicBezTo>
                  <a:cubicBezTo>
                    <a:pt x="0" y="59"/>
                    <a:pt x="2" y="47"/>
                    <a:pt x="8" y="37"/>
                  </a:cubicBezTo>
                  <a:cubicBezTo>
                    <a:pt x="14" y="28"/>
                    <a:pt x="24" y="21"/>
                    <a:pt x="36" y="18"/>
                  </a:cubicBezTo>
                  <a:cubicBezTo>
                    <a:pt x="44" y="16"/>
                    <a:pt x="52" y="17"/>
                    <a:pt x="59" y="19"/>
                  </a:cubicBezTo>
                  <a:cubicBezTo>
                    <a:pt x="65" y="21"/>
                    <a:pt x="70" y="24"/>
                    <a:pt x="75" y="29"/>
                  </a:cubicBezTo>
                  <a:cubicBezTo>
                    <a:pt x="77" y="25"/>
                    <a:pt x="79" y="22"/>
                    <a:pt x="81" y="19"/>
                  </a:cubicBezTo>
                  <a:lnTo>
                    <a:pt x="81" y="28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Freeform 30"/>
            <p:cNvSpPr>
              <a:spLocks noEditPoints="1"/>
            </p:cNvSpPr>
            <p:nvPr/>
          </p:nvSpPr>
          <p:spPr bwMode="auto">
            <a:xfrm>
              <a:off x="6549332" y="3796215"/>
              <a:ext cx="164306" cy="144066"/>
            </a:xfrm>
            <a:custGeom>
              <a:avLst/>
              <a:gdLst>
                <a:gd name="T0" fmla="*/ 75 w 97"/>
                <a:gd name="T1" fmla="*/ 14 h 85"/>
                <a:gd name="T2" fmla="*/ 73 w 97"/>
                <a:gd name="T3" fmla="*/ 14 h 85"/>
                <a:gd name="T4" fmla="*/ 71 w 97"/>
                <a:gd name="T5" fmla="*/ 14 h 85"/>
                <a:gd name="T6" fmla="*/ 69 w 97"/>
                <a:gd name="T7" fmla="*/ 14 h 85"/>
                <a:gd name="T8" fmla="*/ 69 w 97"/>
                <a:gd name="T9" fmla="*/ 14 h 85"/>
                <a:gd name="T10" fmla="*/ 67 w 97"/>
                <a:gd name="T11" fmla="*/ 14 h 85"/>
                <a:gd name="T12" fmla="*/ 61 w 97"/>
                <a:gd name="T13" fmla="*/ 16 h 85"/>
                <a:gd name="T14" fmla="*/ 56 w 97"/>
                <a:gd name="T15" fmla="*/ 20 h 85"/>
                <a:gd name="T16" fmla="*/ 52 w 97"/>
                <a:gd name="T17" fmla="*/ 21 h 85"/>
                <a:gd name="T18" fmla="*/ 52 w 97"/>
                <a:gd name="T19" fmla="*/ 20 h 85"/>
                <a:gd name="T20" fmla="*/ 52 w 97"/>
                <a:gd name="T21" fmla="*/ 20 h 85"/>
                <a:gd name="T22" fmla="*/ 51 w 97"/>
                <a:gd name="T23" fmla="*/ 18 h 85"/>
                <a:gd name="T24" fmla="*/ 51 w 97"/>
                <a:gd name="T25" fmla="*/ 9 h 85"/>
                <a:gd name="T26" fmla="*/ 55 w 97"/>
                <a:gd name="T27" fmla="*/ 15 h 85"/>
                <a:gd name="T28" fmla="*/ 58 w 97"/>
                <a:gd name="T29" fmla="*/ 12 h 85"/>
                <a:gd name="T30" fmla="*/ 66 w 97"/>
                <a:gd name="T31" fmla="*/ 9 h 85"/>
                <a:gd name="T32" fmla="*/ 68 w 97"/>
                <a:gd name="T33" fmla="*/ 9 h 85"/>
                <a:gd name="T34" fmla="*/ 68 w 97"/>
                <a:gd name="T35" fmla="*/ 9 h 85"/>
                <a:gd name="T36" fmla="*/ 71 w 97"/>
                <a:gd name="T37" fmla="*/ 9 h 85"/>
                <a:gd name="T38" fmla="*/ 74 w 97"/>
                <a:gd name="T39" fmla="*/ 9 h 85"/>
                <a:gd name="T40" fmla="*/ 76 w 97"/>
                <a:gd name="T41" fmla="*/ 10 h 85"/>
                <a:gd name="T42" fmla="*/ 76 w 97"/>
                <a:gd name="T43" fmla="*/ 10 h 85"/>
                <a:gd name="T44" fmla="*/ 92 w 97"/>
                <a:gd name="T45" fmla="*/ 21 h 85"/>
                <a:gd name="T46" fmla="*/ 96 w 97"/>
                <a:gd name="T47" fmla="*/ 40 h 85"/>
                <a:gd name="T48" fmla="*/ 96 w 97"/>
                <a:gd name="T49" fmla="*/ 40 h 85"/>
                <a:gd name="T50" fmla="*/ 51 w 97"/>
                <a:gd name="T51" fmla="*/ 82 h 85"/>
                <a:gd name="T52" fmla="*/ 51 w 97"/>
                <a:gd name="T53" fmla="*/ 77 h 85"/>
                <a:gd name="T54" fmla="*/ 91 w 97"/>
                <a:gd name="T55" fmla="*/ 39 h 85"/>
                <a:gd name="T56" fmla="*/ 91 w 97"/>
                <a:gd name="T57" fmla="*/ 39 h 85"/>
                <a:gd name="T58" fmla="*/ 88 w 97"/>
                <a:gd name="T59" fmla="*/ 23 h 85"/>
                <a:gd name="T60" fmla="*/ 75 w 97"/>
                <a:gd name="T61" fmla="*/ 14 h 85"/>
                <a:gd name="T62" fmla="*/ 75 w 97"/>
                <a:gd name="T63" fmla="*/ 14 h 85"/>
                <a:gd name="T64" fmla="*/ 51 w 97"/>
                <a:gd name="T65" fmla="*/ 18 h 85"/>
                <a:gd name="T66" fmla="*/ 46 w 97"/>
                <a:gd name="T67" fmla="*/ 10 h 85"/>
                <a:gd name="T68" fmla="*/ 36 w 97"/>
                <a:gd name="T69" fmla="*/ 5 h 85"/>
                <a:gd name="T70" fmla="*/ 36 w 97"/>
                <a:gd name="T71" fmla="*/ 5 h 85"/>
                <a:gd name="T72" fmla="*/ 36 w 97"/>
                <a:gd name="T73" fmla="*/ 5 h 85"/>
                <a:gd name="T74" fmla="*/ 34 w 97"/>
                <a:gd name="T75" fmla="*/ 5 h 85"/>
                <a:gd name="T76" fmla="*/ 32 w 97"/>
                <a:gd name="T77" fmla="*/ 5 h 85"/>
                <a:gd name="T78" fmla="*/ 19 w 97"/>
                <a:gd name="T79" fmla="*/ 9 h 85"/>
                <a:gd name="T80" fmla="*/ 11 w 97"/>
                <a:gd name="T81" fmla="*/ 21 h 85"/>
                <a:gd name="T82" fmla="*/ 11 w 97"/>
                <a:gd name="T83" fmla="*/ 21 h 85"/>
                <a:gd name="T84" fmla="*/ 33 w 97"/>
                <a:gd name="T85" fmla="*/ 74 h 85"/>
                <a:gd name="T86" fmla="*/ 37 w 97"/>
                <a:gd name="T87" fmla="*/ 78 h 85"/>
                <a:gd name="T88" fmla="*/ 40 w 97"/>
                <a:gd name="T89" fmla="*/ 80 h 85"/>
                <a:gd name="T90" fmla="*/ 51 w 97"/>
                <a:gd name="T91" fmla="*/ 77 h 85"/>
                <a:gd name="T92" fmla="*/ 51 w 97"/>
                <a:gd name="T93" fmla="*/ 82 h 85"/>
                <a:gd name="T94" fmla="*/ 40 w 97"/>
                <a:gd name="T95" fmla="*/ 85 h 85"/>
                <a:gd name="T96" fmla="*/ 40 w 97"/>
                <a:gd name="T97" fmla="*/ 85 h 85"/>
                <a:gd name="T98" fmla="*/ 40 w 97"/>
                <a:gd name="T99" fmla="*/ 85 h 85"/>
                <a:gd name="T100" fmla="*/ 38 w 97"/>
                <a:gd name="T101" fmla="*/ 85 h 85"/>
                <a:gd name="T102" fmla="*/ 34 w 97"/>
                <a:gd name="T103" fmla="*/ 81 h 85"/>
                <a:gd name="T104" fmla="*/ 30 w 97"/>
                <a:gd name="T105" fmla="*/ 78 h 85"/>
                <a:gd name="T106" fmla="*/ 7 w 97"/>
                <a:gd name="T107" fmla="*/ 20 h 85"/>
                <a:gd name="T108" fmla="*/ 7 w 97"/>
                <a:gd name="T109" fmla="*/ 20 h 85"/>
                <a:gd name="T110" fmla="*/ 16 w 97"/>
                <a:gd name="T111" fmla="*/ 6 h 85"/>
                <a:gd name="T112" fmla="*/ 32 w 97"/>
                <a:gd name="T113" fmla="*/ 0 h 85"/>
                <a:gd name="T114" fmla="*/ 35 w 97"/>
                <a:gd name="T115" fmla="*/ 0 h 85"/>
                <a:gd name="T116" fmla="*/ 37 w 97"/>
                <a:gd name="T117" fmla="*/ 1 h 85"/>
                <a:gd name="T118" fmla="*/ 37 w 97"/>
                <a:gd name="T119" fmla="*/ 1 h 85"/>
                <a:gd name="T120" fmla="*/ 49 w 97"/>
                <a:gd name="T121" fmla="*/ 7 h 85"/>
                <a:gd name="T122" fmla="*/ 51 w 97"/>
                <a:gd name="T123" fmla="*/ 9 h 85"/>
                <a:gd name="T124" fmla="*/ 51 w 97"/>
                <a:gd name="T125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" h="85">
                  <a:moveTo>
                    <a:pt x="75" y="14"/>
                  </a:moveTo>
                  <a:cubicBezTo>
                    <a:pt x="75" y="14"/>
                    <a:pt x="74" y="14"/>
                    <a:pt x="73" y="14"/>
                  </a:cubicBezTo>
                  <a:cubicBezTo>
                    <a:pt x="72" y="14"/>
                    <a:pt x="72" y="14"/>
                    <a:pt x="71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4"/>
                    <a:pt x="68" y="14"/>
                    <a:pt x="67" y="14"/>
                  </a:cubicBezTo>
                  <a:cubicBezTo>
                    <a:pt x="65" y="15"/>
                    <a:pt x="63" y="15"/>
                    <a:pt x="61" y="16"/>
                  </a:cubicBezTo>
                  <a:cubicBezTo>
                    <a:pt x="59" y="18"/>
                    <a:pt x="57" y="19"/>
                    <a:pt x="56" y="20"/>
                  </a:cubicBezTo>
                  <a:cubicBezTo>
                    <a:pt x="55" y="21"/>
                    <a:pt x="53" y="22"/>
                    <a:pt x="52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19"/>
                    <a:pt x="51" y="19"/>
                    <a:pt x="51" y="18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1"/>
                    <a:pt x="54" y="13"/>
                    <a:pt x="55" y="15"/>
                  </a:cubicBezTo>
                  <a:cubicBezTo>
                    <a:pt x="56" y="14"/>
                    <a:pt x="57" y="13"/>
                    <a:pt x="58" y="12"/>
                  </a:cubicBezTo>
                  <a:cubicBezTo>
                    <a:pt x="61" y="11"/>
                    <a:pt x="63" y="10"/>
                    <a:pt x="66" y="9"/>
                  </a:cubicBezTo>
                  <a:cubicBezTo>
                    <a:pt x="67" y="9"/>
                    <a:pt x="67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9"/>
                    <a:pt x="70" y="9"/>
                    <a:pt x="71" y="9"/>
                  </a:cubicBezTo>
                  <a:cubicBezTo>
                    <a:pt x="72" y="9"/>
                    <a:pt x="73" y="9"/>
                    <a:pt x="74" y="9"/>
                  </a:cubicBezTo>
                  <a:cubicBezTo>
                    <a:pt x="75" y="9"/>
                    <a:pt x="76" y="9"/>
                    <a:pt x="76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83" y="11"/>
                    <a:pt x="89" y="15"/>
                    <a:pt x="92" y="21"/>
                  </a:cubicBezTo>
                  <a:cubicBezTo>
                    <a:pt x="96" y="26"/>
                    <a:pt x="97" y="33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1" y="67"/>
                    <a:pt x="51" y="82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87" y="63"/>
                    <a:pt x="91" y="39"/>
                    <a:pt x="91" y="39"/>
                  </a:cubicBezTo>
                  <a:cubicBezTo>
                    <a:pt x="91" y="39"/>
                    <a:pt x="91" y="39"/>
                    <a:pt x="91" y="39"/>
                  </a:cubicBezTo>
                  <a:cubicBezTo>
                    <a:pt x="92" y="33"/>
                    <a:pt x="91" y="28"/>
                    <a:pt x="88" y="23"/>
                  </a:cubicBezTo>
                  <a:cubicBezTo>
                    <a:pt x="86" y="19"/>
                    <a:pt x="81" y="16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lose/>
                  <a:moveTo>
                    <a:pt x="51" y="18"/>
                  </a:moveTo>
                  <a:cubicBezTo>
                    <a:pt x="50" y="15"/>
                    <a:pt x="48" y="13"/>
                    <a:pt x="46" y="10"/>
                  </a:cubicBezTo>
                  <a:cubicBezTo>
                    <a:pt x="43" y="8"/>
                    <a:pt x="40" y="6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27" y="5"/>
                    <a:pt x="22" y="7"/>
                    <a:pt x="19" y="9"/>
                  </a:cubicBezTo>
                  <a:cubicBezTo>
                    <a:pt x="15" y="12"/>
                    <a:pt x="13" y="16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3"/>
                    <a:pt x="5" y="47"/>
                    <a:pt x="33" y="74"/>
                  </a:cubicBezTo>
                  <a:cubicBezTo>
                    <a:pt x="34" y="75"/>
                    <a:pt x="36" y="76"/>
                    <a:pt x="37" y="78"/>
                  </a:cubicBezTo>
                  <a:cubicBezTo>
                    <a:pt x="38" y="79"/>
                    <a:pt x="39" y="79"/>
                    <a:pt x="40" y="80"/>
                  </a:cubicBezTo>
                  <a:cubicBezTo>
                    <a:pt x="44" y="79"/>
                    <a:pt x="48" y="78"/>
                    <a:pt x="51" y="77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48" y="83"/>
                    <a:pt x="44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9" y="85"/>
                    <a:pt x="38" y="85"/>
                    <a:pt x="38" y="85"/>
                  </a:cubicBezTo>
                  <a:cubicBezTo>
                    <a:pt x="36" y="83"/>
                    <a:pt x="35" y="82"/>
                    <a:pt x="34" y="81"/>
                  </a:cubicBezTo>
                  <a:cubicBezTo>
                    <a:pt x="32" y="80"/>
                    <a:pt x="31" y="79"/>
                    <a:pt x="30" y="78"/>
                  </a:cubicBezTo>
                  <a:cubicBezTo>
                    <a:pt x="0" y="48"/>
                    <a:pt x="6" y="22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14"/>
                    <a:pt x="11" y="9"/>
                    <a:pt x="16" y="6"/>
                  </a:cubicBezTo>
                  <a:cubicBezTo>
                    <a:pt x="20" y="2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5" y="0"/>
                    <a:pt x="36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42" y="2"/>
                    <a:pt x="46" y="4"/>
                    <a:pt x="49" y="7"/>
                  </a:cubicBezTo>
                  <a:cubicBezTo>
                    <a:pt x="50" y="8"/>
                    <a:pt x="50" y="8"/>
                    <a:pt x="51" y="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Freeform 32"/>
            <p:cNvSpPr>
              <a:spLocks noEditPoints="1"/>
            </p:cNvSpPr>
            <p:nvPr/>
          </p:nvSpPr>
          <p:spPr bwMode="auto">
            <a:xfrm>
              <a:off x="6621961" y="3502131"/>
              <a:ext cx="290513" cy="158354"/>
            </a:xfrm>
            <a:custGeom>
              <a:avLst/>
              <a:gdLst>
                <a:gd name="T0" fmla="*/ 137 w 171"/>
                <a:gd name="T1" fmla="*/ 4 h 93"/>
                <a:gd name="T2" fmla="*/ 128 w 171"/>
                <a:gd name="T3" fmla="*/ 50 h 93"/>
                <a:gd name="T4" fmla="*/ 86 w 171"/>
                <a:gd name="T5" fmla="*/ 48 h 93"/>
                <a:gd name="T6" fmla="*/ 127 w 171"/>
                <a:gd name="T7" fmla="*/ 3 h 93"/>
                <a:gd name="T8" fmla="*/ 158 w 171"/>
                <a:gd name="T9" fmla="*/ 0 h 93"/>
                <a:gd name="T10" fmla="*/ 171 w 171"/>
                <a:gd name="T11" fmla="*/ 68 h 93"/>
                <a:gd name="T12" fmla="*/ 168 w 171"/>
                <a:gd name="T13" fmla="*/ 81 h 93"/>
                <a:gd name="T14" fmla="*/ 154 w 171"/>
                <a:gd name="T15" fmla="*/ 88 h 93"/>
                <a:gd name="T16" fmla="*/ 146 w 171"/>
                <a:gd name="T17" fmla="*/ 93 h 93"/>
                <a:gd name="T18" fmla="*/ 136 w 171"/>
                <a:gd name="T19" fmla="*/ 90 h 93"/>
                <a:gd name="T20" fmla="*/ 134 w 171"/>
                <a:gd name="T21" fmla="*/ 86 h 93"/>
                <a:gd name="T22" fmla="*/ 136 w 171"/>
                <a:gd name="T23" fmla="*/ 81 h 93"/>
                <a:gd name="T24" fmla="*/ 139 w 171"/>
                <a:gd name="T25" fmla="*/ 85 h 93"/>
                <a:gd name="T26" fmla="*/ 139 w 171"/>
                <a:gd name="T27" fmla="*/ 86 h 93"/>
                <a:gd name="T28" fmla="*/ 140 w 171"/>
                <a:gd name="T29" fmla="*/ 87 h 93"/>
                <a:gd name="T30" fmla="*/ 146 w 171"/>
                <a:gd name="T31" fmla="*/ 88 h 93"/>
                <a:gd name="T32" fmla="*/ 150 w 171"/>
                <a:gd name="T33" fmla="*/ 86 h 93"/>
                <a:gd name="T34" fmla="*/ 151 w 171"/>
                <a:gd name="T35" fmla="*/ 85 h 93"/>
                <a:gd name="T36" fmla="*/ 153 w 171"/>
                <a:gd name="T37" fmla="*/ 81 h 93"/>
                <a:gd name="T38" fmla="*/ 164 w 171"/>
                <a:gd name="T39" fmla="*/ 78 h 93"/>
                <a:gd name="T40" fmla="*/ 165 w 171"/>
                <a:gd name="T41" fmla="*/ 6 h 93"/>
                <a:gd name="T42" fmla="*/ 46 w 171"/>
                <a:gd name="T43" fmla="*/ 53 h 93"/>
                <a:gd name="T44" fmla="*/ 41 w 171"/>
                <a:gd name="T45" fmla="*/ 6 h 93"/>
                <a:gd name="T46" fmla="*/ 25 w 171"/>
                <a:gd name="T47" fmla="*/ 4 h 93"/>
                <a:gd name="T48" fmla="*/ 7 w 171"/>
                <a:gd name="T49" fmla="*/ 6 h 93"/>
                <a:gd name="T50" fmla="*/ 9 w 171"/>
                <a:gd name="T51" fmla="*/ 77 h 93"/>
                <a:gd name="T52" fmla="*/ 21 w 171"/>
                <a:gd name="T53" fmla="*/ 84 h 93"/>
                <a:gd name="T54" fmla="*/ 21 w 171"/>
                <a:gd name="T55" fmla="*/ 86 h 93"/>
                <a:gd name="T56" fmla="*/ 25 w 171"/>
                <a:gd name="T57" fmla="*/ 88 h 93"/>
                <a:gd name="T58" fmla="*/ 32 w 171"/>
                <a:gd name="T59" fmla="*/ 87 h 93"/>
                <a:gd name="T60" fmla="*/ 33 w 171"/>
                <a:gd name="T61" fmla="*/ 85 h 93"/>
                <a:gd name="T62" fmla="*/ 33 w 171"/>
                <a:gd name="T63" fmla="*/ 84 h 93"/>
                <a:gd name="T64" fmla="*/ 35 w 171"/>
                <a:gd name="T65" fmla="*/ 81 h 93"/>
                <a:gd name="T66" fmla="*/ 37 w 171"/>
                <a:gd name="T67" fmla="*/ 86 h 93"/>
                <a:gd name="T68" fmla="*/ 35 w 171"/>
                <a:gd name="T69" fmla="*/ 90 h 93"/>
                <a:gd name="T70" fmla="*/ 25 w 171"/>
                <a:gd name="T71" fmla="*/ 93 h 93"/>
                <a:gd name="T72" fmla="*/ 17 w 171"/>
                <a:gd name="T73" fmla="*/ 88 h 93"/>
                <a:gd name="T74" fmla="*/ 16 w 171"/>
                <a:gd name="T75" fmla="*/ 86 h 93"/>
                <a:gd name="T76" fmla="*/ 0 w 171"/>
                <a:gd name="T77" fmla="*/ 12 h 93"/>
                <a:gd name="T78" fmla="*/ 14 w 171"/>
                <a:gd name="T79" fmla="*/ 0 h 93"/>
                <a:gd name="T80" fmla="*/ 45 w 171"/>
                <a:gd name="T81" fmla="*/ 3 h 93"/>
                <a:gd name="T82" fmla="*/ 48 w 171"/>
                <a:gd name="T83" fmla="*/ 4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93">
                  <a:moveTo>
                    <a:pt x="158" y="4"/>
                  </a:moveTo>
                  <a:cubicBezTo>
                    <a:pt x="147" y="4"/>
                    <a:pt x="147" y="4"/>
                    <a:pt x="147" y="4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4" y="4"/>
                    <a:pt x="132" y="5"/>
                    <a:pt x="130" y="6"/>
                  </a:cubicBezTo>
                  <a:cubicBezTo>
                    <a:pt x="129" y="8"/>
                    <a:pt x="128" y="10"/>
                    <a:pt x="128" y="12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2"/>
                    <a:pt x="127" y="53"/>
                    <a:pt x="126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3" y="8"/>
                    <a:pt x="125" y="5"/>
                    <a:pt x="127" y="3"/>
                  </a:cubicBezTo>
                  <a:cubicBezTo>
                    <a:pt x="129" y="1"/>
                    <a:pt x="133" y="0"/>
                    <a:pt x="13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3" y="0"/>
                    <a:pt x="166" y="1"/>
                    <a:pt x="168" y="3"/>
                  </a:cubicBezTo>
                  <a:cubicBezTo>
                    <a:pt x="170" y="5"/>
                    <a:pt x="171" y="8"/>
                    <a:pt x="171" y="12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72"/>
                    <a:pt x="170" y="77"/>
                    <a:pt x="168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6" y="84"/>
                    <a:pt x="163" y="86"/>
                    <a:pt x="158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5" y="87"/>
                    <a:pt x="155" y="87"/>
                    <a:pt x="154" y="88"/>
                  </a:cubicBezTo>
                  <a:cubicBezTo>
                    <a:pt x="154" y="89"/>
                    <a:pt x="154" y="89"/>
                    <a:pt x="153" y="90"/>
                  </a:cubicBezTo>
                  <a:cubicBezTo>
                    <a:pt x="153" y="91"/>
                    <a:pt x="151" y="92"/>
                    <a:pt x="150" y="92"/>
                  </a:cubicBezTo>
                  <a:cubicBezTo>
                    <a:pt x="149" y="93"/>
                    <a:pt x="147" y="93"/>
                    <a:pt x="146" y="93"/>
                  </a:cubicBezTo>
                  <a:cubicBezTo>
                    <a:pt x="143" y="93"/>
                    <a:pt x="143" y="93"/>
                    <a:pt x="143" y="93"/>
                  </a:cubicBezTo>
                  <a:cubicBezTo>
                    <a:pt x="142" y="93"/>
                    <a:pt x="141" y="93"/>
                    <a:pt x="139" y="92"/>
                  </a:cubicBezTo>
                  <a:cubicBezTo>
                    <a:pt x="138" y="92"/>
                    <a:pt x="137" y="91"/>
                    <a:pt x="136" y="90"/>
                  </a:cubicBezTo>
                  <a:cubicBezTo>
                    <a:pt x="136" y="89"/>
                    <a:pt x="135" y="89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7"/>
                    <a:pt x="134" y="87"/>
                    <a:pt x="134" y="86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38" y="81"/>
                    <a:pt x="139" y="82"/>
                    <a:pt x="139" y="84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85"/>
                    <a:pt x="139" y="86"/>
                    <a:pt x="139" y="86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6"/>
                    <a:pt x="140" y="86"/>
                    <a:pt x="140" y="87"/>
                  </a:cubicBezTo>
                  <a:cubicBezTo>
                    <a:pt x="140" y="87"/>
                    <a:pt x="141" y="88"/>
                    <a:pt x="141" y="88"/>
                  </a:cubicBezTo>
                  <a:cubicBezTo>
                    <a:pt x="142" y="88"/>
                    <a:pt x="143" y="88"/>
                    <a:pt x="143" y="88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8"/>
                    <a:pt x="147" y="88"/>
                    <a:pt x="148" y="88"/>
                  </a:cubicBezTo>
                  <a:cubicBezTo>
                    <a:pt x="149" y="88"/>
                    <a:pt x="149" y="87"/>
                    <a:pt x="150" y="87"/>
                  </a:cubicBezTo>
                  <a:cubicBezTo>
                    <a:pt x="150" y="86"/>
                    <a:pt x="150" y="86"/>
                    <a:pt x="150" y="86"/>
                  </a:cubicBezTo>
                  <a:cubicBezTo>
                    <a:pt x="150" y="86"/>
                    <a:pt x="150" y="85"/>
                    <a:pt x="151" y="85"/>
                  </a:cubicBezTo>
                  <a:cubicBezTo>
                    <a:pt x="151" y="85"/>
                    <a:pt x="151" y="85"/>
                    <a:pt x="151" y="85"/>
                  </a:cubicBezTo>
                  <a:cubicBezTo>
                    <a:pt x="151" y="85"/>
                    <a:pt x="151" y="85"/>
                    <a:pt x="151" y="85"/>
                  </a:cubicBezTo>
                  <a:cubicBezTo>
                    <a:pt x="151" y="85"/>
                    <a:pt x="151" y="85"/>
                    <a:pt x="151" y="84"/>
                  </a:cubicBezTo>
                  <a:cubicBezTo>
                    <a:pt x="151" y="84"/>
                    <a:pt x="151" y="84"/>
                    <a:pt x="151" y="84"/>
                  </a:cubicBezTo>
                  <a:cubicBezTo>
                    <a:pt x="151" y="82"/>
                    <a:pt x="152" y="81"/>
                    <a:pt x="153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61" y="81"/>
                    <a:pt x="163" y="80"/>
                    <a:pt x="164" y="78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6" y="75"/>
                    <a:pt x="167" y="72"/>
                    <a:pt x="167" y="68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9"/>
                    <a:pt x="166" y="7"/>
                    <a:pt x="165" y="6"/>
                  </a:cubicBezTo>
                  <a:cubicBezTo>
                    <a:pt x="163" y="5"/>
                    <a:pt x="161" y="4"/>
                    <a:pt x="158" y="4"/>
                  </a:cubicBezTo>
                  <a:close/>
                  <a:moveTo>
                    <a:pt x="86" y="53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4" y="53"/>
                    <a:pt x="43" y="52"/>
                    <a:pt x="43" y="5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"/>
                    <a:pt x="43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5"/>
                    <a:pt x="38" y="4"/>
                    <a:pt x="3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71"/>
                    <a:pt x="7" y="74"/>
                    <a:pt x="9" y="77"/>
                  </a:cubicBezTo>
                  <a:cubicBezTo>
                    <a:pt x="12" y="80"/>
                    <a:pt x="15" y="81"/>
                    <a:pt x="18" y="81"/>
                  </a:cubicBezTo>
                  <a:cubicBezTo>
                    <a:pt x="20" y="81"/>
                    <a:pt x="21" y="82"/>
                    <a:pt x="21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6"/>
                    <a:pt x="21" y="86"/>
                  </a:cubicBezTo>
                  <a:cubicBezTo>
                    <a:pt x="21" y="86"/>
                    <a:pt x="22" y="86"/>
                    <a:pt x="22" y="87"/>
                  </a:cubicBezTo>
                  <a:cubicBezTo>
                    <a:pt x="22" y="87"/>
                    <a:pt x="23" y="88"/>
                    <a:pt x="23" y="88"/>
                  </a:cubicBezTo>
                  <a:cubicBezTo>
                    <a:pt x="24" y="88"/>
                    <a:pt x="25" y="88"/>
                    <a:pt x="25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9" y="88"/>
                    <a:pt x="29" y="88"/>
                    <a:pt x="30" y="88"/>
                  </a:cubicBezTo>
                  <a:cubicBezTo>
                    <a:pt x="31" y="88"/>
                    <a:pt x="31" y="87"/>
                    <a:pt x="32" y="87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3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85"/>
                    <a:pt x="33" y="85"/>
                    <a:pt x="33" y="84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2"/>
                    <a:pt x="34" y="81"/>
                    <a:pt x="35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7"/>
                    <a:pt x="37" y="87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89"/>
                    <a:pt x="36" y="89"/>
                    <a:pt x="35" y="90"/>
                  </a:cubicBezTo>
                  <a:cubicBezTo>
                    <a:pt x="35" y="91"/>
                    <a:pt x="33" y="92"/>
                    <a:pt x="32" y="92"/>
                  </a:cubicBezTo>
                  <a:cubicBezTo>
                    <a:pt x="31" y="93"/>
                    <a:pt x="30" y="93"/>
                    <a:pt x="28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4" y="93"/>
                    <a:pt x="23" y="93"/>
                    <a:pt x="21" y="92"/>
                  </a:cubicBezTo>
                  <a:cubicBezTo>
                    <a:pt x="20" y="92"/>
                    <a:pt x="19" y="91"/>
                    <a:pt x="18" y="90"/>
                  </a:cubicBezTo>
                  <a:cubicBezTo>
                    <a:pt x="18" y="89"/>
                    <a:pt x="17" y="89"/>
                    <a:pt x="17" y="88"/>
                  </a:cubicBezTo>
                  <a:cubicBezTo>
                    <a:pt x="17" y="87"/>
                    <a:pt x="17" y="87"/>
                    <a:pt x="16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3" y="85"/>
                    <a:pt x="9" y="83"/>
                    <a:pt x="6" y="80"/>
                  </a:cubicBezTo>
                  <a:cubicBezTo>
                    <a:pt x="3" y="77"/>
                    <a:pt x="0" y="72"/>
                    <a:pt x="0" y="6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1" y="5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1"/>
                    <a:pt x="10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1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5"/>
                    <a:pt x="48" y="8"/>
                    <a:pt x="48" y="12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86" y="48"/>
                    <a:pt x="86" y="48"/>
                    <a:pt x="86" y="48"/>
                  </a:cubicBezTo>
                  <a:lnTo>
                    <a:pt x="86" y="53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Freeform 38"/>
            <p:cNvSpPr>
              <a:spLocks noEditPoints="1"/>
            </p:cNvSpPr>
            <p:nvPr/>
          </p:nvSpPr>
          <p:spPr bwMode="auto">
            <a:xfrm>
              <a:off x="6017123" y="3640244"/>
              <a:ext cx="204788" cy="57150"/>
            </a:xfrm>
            <a:custGeom>
              <a:avLst/>
              <a:gdLst>
                <a:gd name="T0" fmla="*/ 60 w 121"/>
                <a:gd name="T1" fmla="*/ 17 h 34"/>
                <a:gd name="T2" fmla="*/ 60 w 121"/>
                <a:gd name="T3" fmla="*/ 17 h 34"/>
                <a:gd name="T4" fmla="*/ 88 w 121"/>
                <a:gd name="T5" fmla="*/ 20 h 34"/>
                <a:gd name="T6" fmla="*/ 110 w 121"/>
                <a:gd name="T7" fmla="*/ 28 h 34"/>
                <a:gd name="T8" fmla="*/ 115 w 121"/>
                <a:gd name="T9" fmla="*/ 17 h 34"/>
                <a:gd name="T10" fmla="*/ 91 w 121"/>
                <a:gd name="T11" fmla="*/ 8 h 34"/>
                <a:gd name="T12" fmla="*/ 60 w 121"/>
                <a:gd name="T13" fmla="*/ 5 h 34"/>
                <a:gd name="T14" fmla="*/ 60 w 121"/>
                <a:gd name="T15" fmla="*/ 5 h 34"/>
                <a:gd name="T16" fmla="*/ 60 w 121"/>
                <a:gd name="T17" fmla="*/ 0 h 34"/>
                <a:gd name="T18" fmla="*/ 60 w 121"/>
                <a:gd name="T19" fmla="*/ 0 h 34"/>
                <a:gd name="T20" fmla="*/ 92 w 121"/>
                <a:gd name="T21" fmla="*/ 4 h 34"/>
                <a:gd name="T22" fmla="*/ 120 w 121"/>
                <a:gd name="T23" fmla="*/ 14 h 34"/>
                <a:gd name="T24" fmla="*/ 121 w 121"/>
                <a:gd name="T25" fmla="*/ 18 h 34"/>
                <a:gd name="T26" fmla="*/ 113 w 121"/>
                <a:gd name="T27" fmla="*/ 32 h 34"/>
                <a:gd name="T28" fmla="*/ 110 w 121"/>
                <a:gd name="T29" fmla="*/ 33 h 34"/>
                <a:gd name="T30" fmla="*/ 87 w 121"/>
                <a:gd name="T31" fmla="*/ 24 h 34"/>
                <a:gd name="T32" fmla="*/ 60 w 121"/>
                <a:gd name="T33" fmla="*/ 21 h 34"/>
                <a:gd name="T34" fmla="*/ 60 w 121"/>
                <a:gd name="T35" fmla="*/ 21 h 34"/>
                <a:gd name="T36" fmla="*/ 60 w 121"/>
                <a:gd name="T37" fmla="*/ 17 h 34"/>
                <a:gd name="T38" fmla="*/ 6 w 121"/>
                <a:gd name="T39" fmla="*/ 17 h 34"/>
                <a:gd name="T40" fmla="*/ 11 w 121"/>
                <a:gd name="T41" fmla="*/ 28 h 34"/>
                <a:gd name="T42" fmla="*/ 33 w 121"/>
                <a:gd name="T43" fmla="*/ 20 h 34"/>
                <a:gd name="T44" fmla="*/ 60 w 121"/>
                <a:gd name="T45" fmla="*/ 17 h 34"/>
                <a:gd name="T46" fmla="*/ 60 w 121"/>
                <a:gd name="T47" fmla="*/ 21 h 34"/>
                <a:gd name="T48" fmla="*/ 34 w 121"/>
                <a:gd name="T49" fmla="*/ 24 h 34"/>
                <a:gd name="T50" fmla="*/ 11 w 121"/>
                <a:gd name="T51" fmla="*/ 33 h 34"/>
                <a:gd name="T52" fmla="*/ 8 w 121"/>
                <a:gd name="T53" fmla="*/ 32 h 34"/>
                <a:gd name="T54" fmla="*/ 0 w 121"/>
                <a:gd name="T55" fmla="*/ 18 h 34"/>
                <a:gd name="T56" fmla="*/ 1 w 121"/>
                <a:gd name="T57" fmla="*/ 14 h 34"/>
                <a:gd name="T58" fmla="*/ 29 w 121"/>
                <a:gd name="T59" fmla="*/ 4 h 34"/>
                <a:gd name="T60" fmla="*/ 60 w 121"/>
                <a:gd name="T61" fmla="*/ 0 h 34"/>
                <a:gd name="T62" fmla="*/ 60 w 121"/>
                <a:gd name="T63" fmla="*/ 5 h 34"/>
                <a:gd name="T64" fmla="*/ 30 w 121"/>
                <a:gd name="T65" fmla="*/ 8 h 34"/>
                <a:gd name="T66" fmla="*/ 6 w 121"/>
                <a:gd name="T6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34">
                  <a:moveTo>
                    <a:pt x="60" y="17"/>
                  </a:moveTo>
                  <a:cubicBezTo>
                    <a:pt x="60" y="17"/>
                    <a:pt x="60" y="17"/>
                    <a:pt x="60" y="17"/>
                  </a:cubicBezTo>
                  <a:cubicBezTo>
                    <a:pt x="70" y="17"/>
                    <a:pt x="79" y="18"/>
                    <a:pt x="88" y="20"/>
                  </a:cubicBezTo>
                  <a:cubicBezTo>
                    <a:pt x="96" y="22"/>
                    <a:pt x="103" y="24"/>
                    <a:pt x="110" y="2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08" y="14"/>
                    <a:pt x="100" y="11"/>
                    <a:pt x="91" y="8"/>
                  </a:cubicBezTo>
                  <a:cubicBezTo>
                    <a:pt x="81" y="6"/>
                    <a:pt x="71" y="5"/>
                    <a:pt x="60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1" y="0"/>
                    <a:pt x="82" y="1"/>
                    <a:pt x="92" y="4"/>
                  </a:cubicBezTo>
                  <a:cubicBezTo>
                    <a:pt x="102" y="6"/>
                    <a:pt x="111" y="10"/>
                    <a:pt x="120" y="14"/>
                  </a:cubicBezTo>
                  <a:cubicBezTo>
                    <a:pt x="121" y="15"/>
                    <a:pt x="121" y="16"/>
                    <a:pt x="121" y="18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2" y="33"/>
                    <a:pt x="111" y="34"/>
                    <a:pt x="110" y="33"/>
                  </a:cubicBezTo>
                  <a:cubicBezTo>
                    <a:pt x="103" y="29"/>
                    <a:pt x="95" y="26"/>
                    <a:pt x="87" y="24"/>
                  </a:cubicBezTo>
                  <a:cubicBezTo>
                    <a:pt x="78" y="23"/>
                    <a:pt x="70" y="21"/>
                    <a:pt x="60" y="21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17"/>
                  </a:lnTo>
                  <a:close/>
                  <a:moveTo>
                    <a:pt x="6" y="17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8" y="24"/>
                    <a:pt x="25" y="22"/>
                    <a:pt x="33" y="20"/>
                  </a:cubicBezTo>
                  <a:cubicBezTo>
                    <a:pt x="42" y="18"/>
                    <a:pt x="51" y="17"/>
                    <a:pt x="60" y="17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1" y="21"/>
                    <a:pt x="43" y="23"/>
                    <a:pt x="34" y="24"/>
                  </a:cubicBezTo>
                  <a:cubicBezTo>
                    <a:pt x="26" y="26"/>
                    <a:pt x="18" y="29"/>
                    <a:pt x="11" y="33"/>
                  </a:cubicBezTo>
                  <a:cubicBezTo>
                    <a:pt x="10" y="34"/>
                    <a:pt x="9" y="33"/>
                    <a:pt x="8" y="3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6"/>
                    <a:pt x="0" y="15"/>
                    <a:pt x="1" y="14"/>
                  </a:cubicBezTo>
                  <a:cubicBezTo>
                    <a:pt x="10" y="10"/>
                    <a:pt x="19" y="6"/>
                    <a:pt x="29" y="4"/>
                  </a:cubicBezTo>
                  <a:cubicBezTo>
                    <a:pt x="39" y="1"/>
                    <a:pt x="50" y="0"/>
                    <a:pt x="60" y="0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0" y="5"/>
                    <a:pt x="40" y="6"/>
                    <a:pt x="30" y="8"/>
                  </a:cubicBezTo>
                  <a:cubicBezTo>
                    <a:pt x="21" y="11"/>
                    <a:pt x="13" y="14"/>
                    <a:pt x="6" y="17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Freeform 39"/>
            <p:cNvSpPr>
              <a:spLocks noEditPoints="1"/>
            </p:cNvSpPr>
            <p:nvPr/>
          </p:nvSpPr>
          <p:spPr bwMode="auto">
            <a:xfrm>
              <a:off x="5983786" y="3587856"/>
              <a:ext cx="272654" cy="64294"/>
            </a:xfrm>
            <a:custGeom>
              <a:avLst/>
              <a:gdLst>
                <a:gd name="T0" fmla="*/ 155 w 161"/>
                <a:gd name="T1" fmla="*/ 22 h 38"/>
                <a:gd name="T2" fmla="*/ 121 w 161"/>
                <a:gd name="T3" fmla="*/ 9 h 38"/>
                <a:gd name="T4" fmla="*/ 80 w 161"/>
                <a:gd name="T5" fmla="*/ 4 h 38"/>
                <a:gd name="T6" fmla="*/ 80 w 161"/>
                <a:gd name="T7" fmla="*/ 4 h 38"/>
                <a:gd name="T8" fmla="*/ 80 w 161"/>
                <a:gd name="T9" fmla="*/ 0 h 38"/>
                <a:gd name="T10" fmla="*/ 80 w 161"/>
                <a:gd name="T11" fmla="*/ 0 h 38"/>
                <a:gd name="T12" fmla="*/ 122 w 161"/>
                <a:gd name="T13" fmla="*/ 4 h 38"/>
                <a:gd name="T14" fmla="*/ 159 w 161"/>
                <a:gd name="T15" fmla="*/ 19 h 38"/>
                <a:gd name="T16" fmla="*/ 160 w 161"/>
                <a:gd name="T17" fmla="*/ 22 h 38"/>
                <a:gd name="T18" fmla="*/ 152 w 161"/>
                <a:gd name="T19" fmla="*/ 36 h 38"/>
                <a:gd name="T20" fmla="*/ 149 w 161"/>
                <a:gd name="T21" fmla="*/ 37 h 38"/>
                <a:gd name="T22" fmla="*/ 117 w 161"/>
                <a:gd name="T23" fmla="*/ 25 h 38"/>
                <a:gd name="T24" fmla="*/ 80 w 161"/>
                <a:gd name="T25" fmla="*/ 21 h 38"/>
                <a:gd name="T26" fmla="*/ 80 w 161"/>
                <a:gd name="T27" fmla="*/ 21 h 38"/>
                <a:gd name="T28" fmla="*/ 80 w 161"/>
                <a:gd name="T29" fmla="*/ 16 h 38"/>
                <a:gd name="T30" fmla="*/ 80 w 161"/>
                <a:gd name="T31" fmla="*/ 16 h 38"/>
                <a:gd name="T32" fmla="*/ 118 w 161"/>
                <a:gd name="T33" fmla="*/ 21 h 38"/>
                <a:gd name="T34" fmla="*/ 149 w 161"/>
                <a:gd name="T35" fmla="*/ 32 h 38"/>
                <a:gd name="T36" fmla="*/ 155 w 161"/>
                <a:gd name="T37" fmla="*/ 22 h 38"/>
                <a:gd name="T38" fmla="*/ 80 w 161"/>
                <a:gd name="T39" fmla="*/ 4 h 38"/>
                <a:gd name="T40" fmla="*/ 40 w 161"/>
                <a:gd name="T41" fmla="*/ 9 h 38"/>
                <a:gd name="T42" fmla="*/ 6 w 161"/>
                <a:gd name="T43" fmla="*/ 22 h 38"/>
                <a:gd name="T44" fmla="*/ 12 w 161"/>
                <a:gd name="T45" fmla="*/ 32 h 38"/>
                <a:gd name="T46" fmla="*/ 43 w 161"/>
                <a:gd name="T47" fmla="*/ 21 h 38"/>
                <a:gd name="T48" fmla="*/ 80 w 161"/>
                <a:gd name="T49" fmla="*/ 16 h 38"/>
                <a:gd name="T50" fmla="*/ 80 w 161"/>
                <a:gd name="T51" fmla="*/ 21 h 38"/>
                <a:gd name="T52" fmla="*/ 44 w 161"/>
                <a:gd name="T53" fmla="*/ 25 h 38"/>
                <a:gd name="T54" fmla="*/ 12 w 161"/>
                <a:gd name="T55" fmla="*/ 37 h 38"/>
                <a:gd name="T56" fmla="*/ 8 w 161"/>
                <a:gd name="T57" fmla="*/ 36 h 38"/>
                <a:gd name="T58" fmla="*/ 1 w 161"/>
                <a:gd name="T59" fmla="*/ 22 h 38"/>
                <a:gd name="T60" fmla="*/ 1 w 161"/>
                <a:gd name="T61" fmla="*/ 19 h 38"/>
                <a:gd name="T62" fmla="*/ 39 w 161"/>
                <a:gd name="T63" fmla="*/ 4 h 38"/>
                <a:gd name="T64" fmla="*/ 80 w 161"/>
                <a:gd name="T65" fmla="*/ 0 h 38"/>
                <a:gd name="T66" fmla="*/ 80 w 161"/>
                <a:gd name="T6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" h="38">
                  <a:moveTo>
                    <a:pt x="155" y="22"/>
                  </a:moveTo>
                  <a:cubicBezTo>
                    <a:pt x="145" y="16"/>
                    <a:pt x="133" y="12"/>
                    <a:pt x="121" y="9"/>
                  </a:cubicBezTo>
                  <a:cubicBezTo>
                    <a:pt x="108" y="6"/>
                    <a:pt x="94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5" y="0"/>
                    <a:pt x="109" y="1"/>
                    <a:pt x="122" y="4"/>
                  </a:cubicBezTo>
                  <a:cubicBezTo>
                    <a:pt x="136" y="8"/>
                    <a:pt x="148" y="12"/>
                    <a:pt x="159" y="19"/>
                  </a:cubicBezTo>
                  <a:cubicBezTo>
                    <a:pt x="161" y="19"/>
                    <a:pt x="161" y="21"/>
                    <a:pt x="160" y="22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52" y="37"/>
                    <a:pt x="150" y="38"/>
                    <a:pt x="149" y="37"/>
                  </a:cubicBezTo>
                  <a:cubicBezTo>
                    <a:pt x="140" y="32"/>
                    <a:pt x="129" y="28"/>
                    <a:pt x="117" y="25"/>
                  </a:cubicBezTo>
                  <a:cubicBezTo>
                    <a:pt x="106" y="22"/>
                    <a:pt x="93" y="21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93" y="16"/>
                    <a:pt x="106" y="18"/>
                    <a:pt x="118" y="21"/>
                  </a:cubicBezTo>
                  <a:cubicBezTo>
                    <a:pt x="129" y="23"/>
                    <a:pt x="140" y="27"/>
                    <a:pt x="149" y="32"/>
                  </a:cubicBezTo>
                  <a:lnTo>
                    <a:pt x="155" y="22"/>
                  </a:lnTo>
                  <a:close/>
                  <a:moveTo>
                    <a:pt x="80" y="4"/>
                  </a:moveTo>
                  <a:cubicBezTo>
                    <a:pt x="67" y="4"/>
                    <a:pt x="53" y="6"/>
                    <a:pt x="40" y="9"/>
                  </a:cubicBezTo>
                  <a:cubicBezTo>
                    <a:pt x="28" y="12"/>
                    <a:pt x="16" y="16"/>
                    <a:pt x="6" y="2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21" y="27"/>
                    <a:pt x="32" y="23"/>
                    <a:pt x="43" y="21"/>
                  </a:cubicBezTo>
                  <a:cubicBezTo>
                    <a:pt x="55" y="18"/>
                    <a:pt x="68" y="16"/>
                    <a:pt x="80" y="16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68" y="21"/>
                    <a:pt x="55" y="22"/>
                    <a:pt x="44" y="25"/>
                  </a:cubicBezTo>
                  <a:cubicBezTo>
                    <a:pt x="32" y="28"/>
                    <a:pt x="21" y="32"/>
                    <a:pt x="12" y="37"/>
                  </a:cubicBezTo>
                  <a:cubicBezTo>
                    <a:pt x="11" y="38"/>
                    <a:pt x="9" y="37"/>
                    <a:pt x="8" y="3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19"/>
                    <a:pt x="1" y="19"/>
                  </a:cubicBezTo>
                  <a:cubicBezTo>
                    <a:pt x="13" y="12"/>
                    <a:pt x="25" y="8"/>
                    <a:pt x="39" y="4"/>
                  </a:cubicBezTo>
                  <a:cubicBezTo>
                    <a:pt x="52" y="1"/>
                    <a:pt x="66" y="0"/>
                    <a:pt x="80" y="0"/>
                  </a:cubicBezTo>
                  <a:lnTo>
                    <a:pt x="80" y="4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2" name="Freeform 42"/>
            <p:cNvSpPr>
              <a:spLocks noEditPoints="1"/>
            </p:cNvSpPr>
            <p:nvPr/>
          </p:nvSpPr>
          <p:spPr bwMode="auto">
            <a:xfrm>
              <a:off x="6044507" y="5435706"/>
              <a:ext cx="121444" cy="200025"/>
            </a:xfrm>
            <a:custGeom>
              <a:avLst/>
              <a:gdLst>
                <a:gd name="T0" fmla="*/ 50 w 72"/>
                <a:gd name="T1" fmla="*/ 113 h 118"/>
                <a:gd name="T2" fmla="*/ 62 w 72"/>
                <a:gd name="T3" fmla="*/ 108 h 118"/>
                <a:gd name="T4" fmla="*/ 67 w 72"/>
                <a:gd name="T5" fmla="*/ 83 h 118"/>
                <a:gd name="T6" fmla="*/ 43 w 72"/>
                <a:gd name="T7" fmla="*/ 81 h 118"/>
                <a:gd name="T8" fmla="*/ 46 w 72"/>
                <a:gd name="T9" fmla="*/ 64 h 118"/>
                <a:gd name="T10" fmla="*/ 67 w 72"/>
                <a:gd name="T11" fmla="*/ 47 h 118"/>
                <a:gd name="T12" fmla="*/ 43 w 72"/>
                <a:gd name="T13" fmla="*/ 45 h 118"/>
                <a:gd name="T14" fmla="*/ 46 w 72"/>
                <a:gd name="T15" fmla="*/ 28 h 118"/>
                <a:gd name="T16" fmla="*/ 67 w 72"/>
                <a:gd name="T17" fmla="*/ 21 h 118"/>
                <a:gd name="T18" fmla="*/ 50 w 72"/>
                <a:gd name="T19" fmla="*/ 4 h 118"/>
                <a:gd name="T20" fmla="*/ 36 w 72"/>
                <a:gd name="T21" fmla="*/ 0 h 118"/>
                <a:gd name="T22" fmla="*/ 66 w 72"/>
                <a:gd name="T23" fmla="*/ 6 h 118"/>
                <a:gd name="T24" fmla="*/ 72 w 72"/>
                <a:gd name="T25" fmla="*/ 30 h 118"/>
                <a:gd name="T26" fmla="*/ 48 w 72"/>
                <a:gd name="T27" fmla="*/ 33 h 118"/>
                <a:gd name="T28" fmla="*/ 70 w 72"/>
                <a:gd name="T29" fmla="*/ 42 h 118"/>
                <a:gd name="T30" fmla="*/ 72 w 72"/>
                <a:gd name="T31" fmla="*/ 67 h 118"/>
                <a:gd name="T32" fmla="*/ 48 w 72"/>
                <a:gd name="T33" fmla="*/ 69 h 118"/>
                <a:gd name="T34" fmla="*/ 70 w 72"/>
                <a:gd name="T35" fmla="*/ 78 h 118"/>
                <a:gd name="T36" fmla="*/ 72 w 72"/>
                <a:gd name="T37" fmla="*/ 97 h 118"/>
                <a:gd name="T38" fmla="*/ 66 w 72"/>
                <a:gd name="T39" fmla="*/ 112 h 118"/>
                <a:gd name="T40" fmla="*/ 36 w 72"/>
                <a:gd name="T41" fmla="*/ 118 h 118"/>
                <a:gd name="T42" fmla="*/ 5 w 72"/>
                <a:gd name="T43" fmla="*/ 83 h 118"/>
                <a:gd name="T44" fmla="*/ 10 w 72"/>
                <a:gd name="T45" fmla="*/ 108 h 118"/>
                <a:gd name="T46" fmla="*/ 36 w 72"/>
                <a:gd name="T47" fmla="*/ 113 h 118"/>
                <a:gd name="T48" fmla="*/ 22 w 72"/>
                <a:gd name="T49" fmla="*/ 118 h 118"/>
                <a:gd name="T50" fmla="*/ 0 w 72"/>
                <a:gd name="T51" fmla="*/ 97 h 118"/>
                <a:gd name="T52" fmla="*/ 3 w 72"/>
                <a:gd name="T53" fmla="*/ 78 h 118"/>
                <a:gd name="T54" fmla="*/ 24 w 72"/>
                <a:gd name="T55" fmla="*/ 69 h 118"/>
                <a:gd name="T56" fmla="*/ 0 w 72"/>
                <a:gd name="T57" fmla="*/ 67 h 118"/>
                <a:gd name="T58" fmla="*/ 3 w 72"/>
                <a:gd name="T59" fmla="*/ 42 h 118"/>
                <a:gd name="T60" fmla="*/ 24 w 72"/>
                <a:gd name="T61" fmla="*/ 33 h 118"/>
                <a:gd name="T62" fmla="*/ 0 w 72"/>
                <a:gd name="T63" fmla="*/ 30 h 118"/>
                <a:gd name="T64" fmla="*/ 7 w 72"/>
                <a:gd name="T65" fmla="*/ 6 h 118"/>
                <a:gd name="T66" fmla="*/ 36 w 72"/>
                <a:gd name="T67" fmla="*/ 0 h 118"/>
                <a:gd name="T68" fmla="*/ 22 w 72"/>
                <a:gd name="T69" fmla="*/ 4 h 118"/>
                <a:gd name="T70" fmla="*/ 5 w 72"/>
                <a:gd name="T71" fmla="*/ 21 h 118"/>
                <a:gd name="T72" fmla="*/ 27 w 72"/>
                <a:gd name="T73" fmla="*/ 28 h 118"/>
                <a:gd name="T74" fmla="*/ 29 w 72"/>
                <a:gd name="T75" fmla="*/ 45 h 118"/>
                <a:gd name="T76" fmla="*/ 5 w 72"/>
                <a:gd name="T77" fmla="*/ 47 h 118"/>
                <a:gd name="T78" fmla="*/ 27 w 72"/>
                <a:gd name="T79" fmla="*/ 64 h 118"/>
                <a:gd name="T80" fmla="*/ 29 w 72"/>
                <a:gd name="T81" fmla="*/ 81 h 118"/>
                <a:gd name="T82" fmla="*/ 5 w 72"/>
                <a:gd name="T83" fmla="*/ 8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118">
                  <a:moveTo>
                    <a:pt x="36" y="113"/>
                  </a:moveTo>
                  <a:cubicBezTo>
                    <a:pt x="50" y="113"/>
                    <a:pt x="50" y="113"/>
                    <a:pt x="50" y="113"/>
                  </a:cubicBezTo>
                  <a:cubicBezTo>
                    <a:pt x="55" y="113"/>
                    <a:pt x="59" y="111"/>
                    <a:pt x="62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5" y="105"/>
                    <a:pt x="67" y="101"/>
                    <a:pt x="67" y="97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4" y="83"/>
                    <a:pt x="43" y="82"/>
                    <a:pt x="43" y="81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5"/>
                    <a:pt x="44" y="64"/>
                    <a:pt x="46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4" y="47"/>
                    <a:pt x="43" y="46"/>
                    <a:pt x="43" y="45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29"/>
                    <a:pt x="44" y="28"/>
                    <a:pt x="46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16"/>
                    <a:pt x="65" y="12"/>
                    <a:pt x="62" y="9"/>
                  </a:cubicBezTo>
                  <a:cubicBezTo>
                    <a:pt x="59" y="6"/>
                    <a:pt x="55" y="4"/>
                    <a:pt x="50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6" y="0"/>
                    <a:pt x="62" y="2"/>
                    <a:pt x="66" y="6"/>
                  </a:cubicBezTo>
                  <a:cubicBezTo>
                    <a:pt x="70" y="10"/>
                    <a:pt x="72" y="15"/>
                    <a:pt x="72" y="2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32"/>
                    <a:pt x="71" y="33"/>
                    <a:pt x="70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2"/>
                    <a:pt x="72" y="43"/>
                    <a:pt x="72" y="45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2" y="68"/>
                    <a:pt x="71" y="69"/>
                    <a:pt x="70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8"/>
                    <a:pt x="72" y="79"/>
                    <a:pt x="72" y="81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72" y="102"/>
                    <a:pt x="70" y="108"/>
                    <a:pt x="66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2" y="116"/>
                    <a:pt x="56" y="118"/>
                    <a:pt x="50" y="118"/>
                  </a:cubicBezTo>
                  <a:cubicBezTo>
                    <a:pt x="36" y="118"/>
                    <a:pt x="36" y="118"/>
                    <a:pt x="36" y="118"/>
                  </a:cubicBezTo>
                  <a:lnTo>
                    <a:pt x="36" y="113"/>
                  </a:lnTo>
                  <a:close/>
                  <a:moveTo>
                    <a:pt x="5" y="83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5" y="101"/>
                    <a:pt x="7" y="105"/>
                    <a:pt x="10" y="108"/>
                  </a:cubicBezTo>
                  <a:cubicBezTo>
                    <a:pt x="13" y="111"/>
                    <a:pt x="17" y="113"/>
                    <a:pt x="22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16" y="118"/>
                    <a:pt x="11" y="116"/>
                    <a:pt x="7" y="112"/>
                  </a:cubicBezTo>
                  <a:cubicBezTo>
                    <a:pt x="3" y="108"/>
                    <a:pt x="0" y="103"/>
                    <a:pt x="0" y="9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9"/>
                    <a:pt x="2" y="78"/>
                    <a:pt x="3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0" y="68"/>
                    <a:pt x="0" y="6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3"/>
                    <a:pt x="2" y="42"/>
                    <a:pt x="3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"/>
                    <a:pt x="3" y="10"/>
                    <a:pt x="7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7" y="4"/>
                    <a:pt x="13" y="6"/>
                    <a:pt x="10" y="9"/>
                  </a:cubicBezTo>
                  <a:cubicBezTo>
                    <a:pt x="7" y="12"/>
                    <a:pt x="5" y="16"/>
                    <a:pt x="5" y="21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9" y="29"/>
                    <a:pt x="29" y="30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6"/>
                    <a:pt x="28" y="47"/>
                    <a:pt x="27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9" y="65"/>
                    <a:pt x="29" y="67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8" y="83"/>
                    <a:pt x="27" y="83"/>
                  </a:cubicBezTo>
                  <a:lnTo>
                    <a:pt x="5" y="83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Freeform 43"/>
            <p:cNvSpPr>
              <a:spLocks noEditPoints="1"/>
            </p:cNvSpPr>
            <p:nvPr/>
          </p:nvSpPr>
          <p:spPr bwMode="auto">
            <a:xfrm>
              <a:off x="6009980" y="5604775"/>
              <a:ext cx="190500" cy="127397"/>
            </a:xfrm>
            <a:custGeom>
              <a:avLst/>
              <a:gdLst>
                <a:gd name="T0" fmla="*/ 56 w 112"/>
                <a:gd name="T1" fmla="*/ 70 h 75"/>
                <a:gd name="T2" fmla="*/ 75 w 112"/>
                <a:gd name="T3" fmla="*/ 70 h 75"/>
                <a:gd name="T4" fmla="*/ 75 w 112"/>
                <a:gd name="T5" fmla="*/ 60 h 75"/>
                <a:gd name="T6" fmla="*/ 63 w 112"/>
                <a:gd name="T7" fmla="*/ 60 h 75"/>
                <a:gd name="T8" fmla="*/ 61 w 112"/>
                <a:gd name="T9" fmla="*/ 58 h 75"/>
                <a:gd name="T10" fmla="*/ 61 w 112"/>
                <a:gd name="T11" fmla="*/ 36 h 75"/>
                <a:gd name="T12" fmla="*/ 63 w 112"/>
                <a:gd name="T13" fmla="*/ 34 h 75"/>
                <a:gd name="T14" fmla="*/ 74 w 112"/>
                <a:gd name="T15" fmla="*/ 34 h 75"/>
                <a:gd name="T16" fmla="*/ 94 w 112"/>
                <a:gd name="T17" fmla="*/ 26 h 75"/>
                <a:gd name="T18" fmla="*/ 106 w 112"/>
                <a:gd name="T19" fmla="*/ 8 h 75"/>
                <a:gd name="T20" fmla="*/ 97 w 112"/>
                <a:gd name="T21" fmla="*/ 6 h 75"/>
                <a:gd name="T22" fmla="*/ 89 w 112"/>
                <a:gd name="T23" fmla="*/ 18 h 75"/>
                <a:gd name="T24" fmla="*/ 74 w 112"/>
                <a:gd name="T25" fmla="*/ 24 h 75"/>
                <a:gd name="T26" fmla="*/ 56 w 112"/>
                <a:gd name="T27" fmla="*/ 24 h 75"/>
                <a:gd name="T28" fmla="*/ 56 w 112"/>
                <a:gd name="T29" fmla="*/ 19 h 75"/>
                <a:gd name="T30" fmla="*/ 74 w 112"/>
                <a:gd name="T31" fmla="*/ 19 h 75"/>
                <a:gd name="T32" fmla="*/ 86 w 112"/>
                <a:gd name="T33" fmla="*/ 14 h 75"/>
                <a:gd name="T34" fmla="*/ 93 w 112"/>
                <a:gd name="T35" fmla="*/ 2 h 75"/>
                <a:gd name="T36" fmla="*/ 96 w 112"/>
                <a:gd name="T37" fmla="*/ 0 h 75"/>
                <a:gd name="T38" fmla="*/ 110 w 112"/>
                <a:gd name="T39" fmla="*/ 4 h 75"/>
                <a:gd name="T40" fmla="*/ 112 w 112"/>
                <a:gd name="T41" fmla="*/ 7 h 75"/>
                <a:gd name="T42" fmla="*/ 98 w 112"/>
                <a:gd name="T43" fmla="*/ 29 h 75"/>
                <a:gd name="T44" fmla="*/ 74 w 112"/>
                <a:gd name="T45" fmla="*/ 38 h 75"/>
                <a:gd name="T46" fmla="*/ 66 w 112"/>
                <a:gd name="T47" fmla="*/ 38 h 75"/>
                <a:gd name="T48" fmla="*/ 66 w 112"/>
                <a:gd name="T49" fmla="*/ 56 h 75"/>
                <a:gd name="T50" fmla="*/ 77 w 112"/>
                <a:gd name="T51" fmla="*/ 56 h 75"/>
                <a:gd name="T52" fmla="*/ 80 w 112"/>
                <a:gd name="T53" fmla="*/ 58 h 75"/>
                <a:gd name="T54" fmla="*/ 80 w 112"/>
                <a:gd name="T55" fmla="*/ 72 h 75"/>
                <a:gd name="T56" fmla="*/ 77 w 112"/>
                <a:gd name="T57" fmla="*/ 75 h 75"/>
                <a:gd name="T58" fmla="*/ 56 w 112"/>
                <a:gd name="T59" fmla="*/ 75 h 75"/>
                <a:gd name="T60" fmla="*/ 56 w 112"/>
                <a:gd name="T61" fmla="*/ 70 h 75"/>
                <a:gd name="T62" fmla="*/ 6 w 112"/>
                <a:gd name="T63" fmla="*/ 8 h 75"/>
                <a:gd name="T64" fmla="*/ 17 w 112"/>
                <a:gd name="T65" fmla="*/ 26 h 75"/>
                <a:gd name="T66" fmla="*/ 38 w 112"/>
                <a:gd name="T67" fmla="*/ 34 h 75"/>
                <a:gd name="T68" fmla="*/ 49 w 112"/>
                <a:gd name="T69" fmla="*/ 34 h 75"/>
                <a:gd name="T70" fmla="*/ 51 w 112"/>
                <a:gd name="T71" fmla="*/ 36 h 75"/>
                <a:gd name="T72" fmla="*/ 51 w 112"/>
                <a:gd name="T73" fmla="*/ 58 h 75"/>
                <a:gd name="T74" fmla="*/ 49 w 112"/>
                <a:gd name="T75" fmla="*/ 60 h 75"/>
                <a:gd name="T76" fmla="*/ 38 w 112"/>
                <a:gd name="T77" fmla="*/ 60 h 75"/>
                <a:gd name="T78" fmla="*/ 38 w 112"/>
                <a:gd name="T79" fmla="*/ 70 h 75"/>
                <a:gd name="T80" fmla="*/ 56 w 112"/>
                <a:gd name="T81" fmla="*/ 70 h 75"/>
                <a:gd name="T82" fmla="*/ 56 w 112"/>
                <a:gd name="T83" fmla="*/ 75 h 75"/>
                <a:gd name="T84" fmla="*/ 35 w 112"/>
                <a:gd name="T85" fmla="*/ 75 h 75"/>
                <a:gd name="T86" fmla="*/ 33 w 112"/>
                <a:gd name="T87" fmla="*/ 72 h 75"/>
                <a:gd name="T88" fmla="*/ 33 w 112"/>
                <a:gd name="T89" fmla="*/ 58 h 75"/>
                <a:gd name="T90" fmla="*/ 35 w 112"/>
                <a:gd name="T91" fmla="*/ 56 h 75"/>
                <a:gd name="T92" fmla="*/ 47 w 112"/>
                <a:gd name="T93" fmla="*/ 56 h 75"/>
                <a:gd name="T94" fmla="*/ 47 w 112"/>
                <a:gd name="T95" fmla="*/ 38 h 75"/>
                <a:gd name="T96" fmla="*/ 38 w 112"/>
                <a:gd name="T97" fmla="*/ 38 h 75"/>
                <a:gd name="T98" fmla="*/ 14 w 112"/>
                <a:gd name="T99" fmla="*/ 29 h 75"/>
                <a:gd name="T100" fmla="*/ 1 w 112"/>
                <a:gd name="T101" fmla="*/ 6 h 75"/>
                <a:gd name="T102" fmla="*/ 2 w 112"/>
                <a:gd name="T103" fmla="*/ 4 h 75"/>
                <a:gd name="T104" fmla="*/ 16 w 112"/>
                <a:gd name="T105" fmla="*/ 1 h 75"/>
                <a:gd name="T106" fmla="*/ 19 w 112"/>
                <a:gd name="T107" fmla="*/ 3 h 75"/>
                <a:gd name="T108" fmla="*/ 26 w 112"/>
                <a:gd name="T109" fmla="*/ 14 h 75"/>
                <a:gd name="T110" fmla="*/ 38 w 112"/>
                <a:gd name="T111" fmla="*/ 19 h 75"/>
                <a:gd name="T112" fmla="*/ 56 w 112"/>
                <a:gd name="T113" fmla="*/ 19 h 75"/>
                <a:gd name="T114" fmla="*/ 56 w 112"/>
                <a:gd name="T115" fmla="*/ 24 h 75"/>
                <a:gd name="T116" fmla="*/ 38 w 112"/>
                <a:gd name="T117" fmla="*/ 24 h 75"/>
                <a:gd name="T118" fmla="*/ 23 w 112"/>
                <a:gd name="T119" fmla="*/ 18 h 75"/>
                <a:gd name="T120" fmla="*/ 15 w 112"/>
                <a:gd name="T121" fmla="*/ 6 h 75"/>
                <a:gd name="T122" fmla="*/ 6 w 112"/>
                <a:gd name="T12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75">
                  <a:moveTo>
                    <a:pt x="56" y="70"/>
                  </a:moveTo>
                  <a:cubicBezTo>
                    <a:pt x="75" y="70"/>
                    <a:pt x="75" y="70"/>
                    <a:pt x="75" y="70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60"/>
                    <a:pt x="61" y="59"/>
                    <a:pt x="61" y="58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5"/>
                    <a:pt x="62" y="34"/>
                    <a:pt x="63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82" y="34"/>
                    <a:pt x="89" y="30"/>
                    <a:pt x="94" y="26"/>
                  </a:cubicBezTo>
                  <a:cubicBezTo>
                    <a:pt x="100" y="21"/>
                    <a:pt x="104" y="14"/>
                    <a:pt x="106" y="8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6" y="10"/>
                    <a:pt x="93" y="15"/>
                    <a:pt x="89" y="18"/>
                  </a:cubicBezTo>
                  <a:cubicBezTo>
                    <a:pt x="85" y="22"/>
                    <a:pt x="80" y="24"/>
                    <a:pt x="74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8" y="19"/>
                    <a:pt x="82" y="17"/>
                    <a:pt x="86" y="14"/>
                  </a:cubicBezTo>
                  <a:cubicBezTo>
                    <a:pt x="89" y="11"/>
                    <a:pt x="92" y="7"/>
                    <a:pt x="93" y="2"/>
                  </a:cubicBezTo>
                  <a:cubicBezTo>
                    <a:pt x="94" y="1"/>
                    <a:pt x="95" y="0"/>
                    <a:pt x="96" y="0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2" y="5"/>
                    <a:pt x="112" y="7"/>
                  </a:cubicBezTo>
                  <a:cubicBezTo>
                    <a:pt x="110" y="15"/>
                    <a:pt x="105" y="23"/>
                    <a:pt x="98" y="29"/>
                  </a:cubicBezTo>
                  <a:cubicBezTo>
                    <a:pt x="91" y="35"/>
                    <a:pt x="83" y="38"/>
                    <a:pt x="7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8" y="56"/>
                    <a:pt x="80" y="57"/>
                    <a:pt x="80" y="58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4"/>
                    <a:pt x="78" y="75"/>
                    <a:pt x="77" y="75"/>
                  </a:cubicBezTo>
                  <a:cubicBezTo>
                    <a:pt x="56" y="75"/>
                    <a:pt x="56" y="75"/>
                    <a:pt x="56" y="75"/>
                  </a:cubicBezTo>
                  <a:lnTo>
                    <a:pt x="56" y="70"/>
                  </a:lnTo>
                  <a:close/>
                  <a:moveTo>
                    <a:pt x="6" y="8"/>
                  </a:moveTo>
                  <a:cubicBezTo>
                    <a:pt x="8" y="15"/>
                    <a:pt x="12" y="21"/>
                    <a:pt x="17" y="26"/>
                  </a:cubicBezTo>
                  <a:cubicBezTo>
                    <a:pt x="23" y="31"/>
                    <a:pt x="30" y="34"/>
                    <a:pt x="3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1" y="35"/>
                    <a:pt x="51" y="36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9"/>
                    <a:pt x="50" y="60"/>
                    <a:pt x="49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4" y="75"/>
                    <a:pt x="33" y="74"/>
                    <a:pt x="33" y="72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29" y="38"/>
                    <a:pt x="21" y="35"/>
                    <a:pt x="14" y="29"/>
                  </a:cubicBezTo>
                  <a:cubicBezTo>
                    <a:pt x="7" y="23"/>
                    <a:pt x="2" y="16"/>
                    <a:pt x="1" y="6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0"/>
                    <a:pt x="19" y="1"/>
                    <a:pt x="19" y="3"/>
                  </a:cubicBezTo>
                  <a:cubicBezTo>
                    <a:pt x="20" y="7"/>
                    <a:pt x="23" y="11"/>
                    <a:pt x="26" y="14"/>
                  </a:cubicBezTo>
                  <a:cubicBezTo>
                    <a:pt x="30" y="17"/>
                    <a:pt x="34" y="19"/>
                    <a:pt x="38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3" y="24"/>
                    <a:pt x="27" y="22"/>
                    <a:pt x="23" y="18"/>
                  </a:cubicBezTo>
                  <a:cubicBezTo>
                    <a:pt x="19" y="15"/>
                    <a:pt x="17" y="11"/>
                    <a:pt x="15" y="6"/>
                  </a:cubicBezTo>
                  <a:lnTo>
                    <a:pt x="6" y="8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Freeform 81"/>
            <p:cNvSpPr>
              <a:spLocks noEditPoints="1"/>
            </p:cNvSpPr>
            <p:nvPr/>
          </p:nvSpPr>
          <p:spPr bwMode="auto">
            <a:xfrm>
              <a:off x="4669336" y="3453315"/>
              <a:ext cx="217885" cy="242888"/>
            </a:xfrm>
            <a:custGeom>
              <a:avLst/>
              <a:gdLst>
                <a:gd name="T0" fmla="*/ 123 w 128"/>
                <a:gd name="T1" fmla="*/ 5 h 143"/>
                <a:gd name="T2" fmla="*/ 114 w 128"/>
                <a:gd name="T3" fmla="*/ 5 h 143"/>
                <a:gd name="T4" fmla="*/ 125 w 128"/>
                <a:gd name="T5" fmla="*/ 143 h 143"/>
                <a:gd name="T6" fmla="*/ 109 w 128"/>
                <a:gd name="T7" fmla="*/ 127 h 143"/>
                <a:gd name="T8" fmla="*/ 109 w 128"/>
                <a:gd name="T9" fmla="*/ 115 h 143"/>
                <a:gd name="T10" fmla="*/ 116 w 128"/>
                <a:gd name="T11" fmla="*/ 104 h 143"/>
                <a:gd name="T12" fmla="*/ 114 w 128"/>
                <a:gd name="T13" fmla="*/ 91 h 143"/>
                <a:gd name="T14" fmla="*/ 119 w 128"/>
                <a:gd name="T15" fmla="*/ 78 h 143"/>
                <a:gd name="T16" fmla="*/ 114 w 128"/>
                <a:gd name="T17" fmla="*/ 76 h 143"/>
                <a:gd name="T18" fmla="*/ 119 w 128"/>
                <a:gd name="T19" fmla="*/ 42 h 143"/>
                <a:gd name="T20" fmla="*/ 109 w 128"/>
                <a:gd name="T21" fmla="*/ 52 h 143"/>
                <a:gd name="T22" fmla="*/ 116 w 128"/>
                <a:gd name="T23" fmla="*/ 16 h 143"/>
                <a:gd name="T24" fmla="*/ 109 w 128"/>
                <a:gd name="T25" fmla="*/ 33 h 143"/>
                <a:gd name="T26" fmla="*/ 100 w 128"/>
                <a:gd name="T27" fmla="*/ 136 h 143"/>
                <a:gd name="T28" fmla="*/ 102 w 128"/>
                <a:gd name="T29" fmla="*/ 143 h 143"/>
                <a:gd name="T30" fmla="*/ 109 w 128"/>
                <a:gd name="T31" fmla="*/ 10 h 143"/>
                <a:gd name="T32" fmla="*/ 93 w 128"/>
                <a:gd name="T33" fmla="*/ 42 h 143"/>
                <a:gd name="T34" fmla="*/ 102 w 128"/>
                <a:gd name="T35" fmla="*/ 0 h 143"/>
                <a:gd name="T36" fmla="*/ 102 w 128"/>
                <a:gd name="T37" fmla="*/ 16 h 143"/>
                <a:gd name="T38" fmla="*/ 105 w 128"/>
                <a:gd name="T39" fmla="*/ 28 h 143"/>
                <a:gd name="T40" fmla="*/ 100 w 128"/>
                <a:gd name="T41" fmla="*/ 42 h 143"/>
                <a:gd name="T42" fmla="*/ 105 w 128"/>
                <a:gd name="T43" fmla="*/ 44 h 143"/>
                <a:gd name="T44" fmla="*/ 105 w 128"/>
                <a:gd name="T45" fmla="*/ 76 h 143"/>
                <a:gd name="T46" fmla="*/ 102 w 128"/>
                <a:gd name="T47" fmla="*/ 63 h 143"/>
                <a:gd name="T48" fmla="*/ 102 w 128"/>
                <a:gd name="T49" fmla="*/ 104 h 143"/>
                <a:gd name="T50" fmla="*/ 109 w 128"/>
                <a:gd name="T51" fmla="*/ 86 h 143"/>
                <a:gd name="T52" fmla="*/ 109 w 128"/>
                <a:gd name="T53" fmla="*/ 127 h 143"/>
                <a:gd name="T54" fmla="*/ 64 w 128"/>
                <a:gd name="T55" fmla="*/ 93 h 143"/>
                <a:gd name="T56" fmla="*/ 93 w 128"/>
                <a:gd name="T57" fmla="*/ 50 h 143"/>
                <a:gd name="T58" fmla="*/ 28 w 128"/>
                <a:gd name="T59" fmla="*/ 7 h 143"/>
                <a:gd name="T60" fmla="*/ 25 w 128"/>
                <a:gd name="T61" fmla="*/ 0 h 143"/>
                <a:gd name="T62" fmla="*/ 35 w 128"/>
                <a:gd name="T63" fmla="*/ 42 h 143"/>
                <a:gd name="T64" fmla="*/ 28 w 128"/>
                <a:gd name="T65" fmla="*/ 136 h 143"/>
                <a:gd name="T66" fmla="*/ 64 w 128"/>
                <a:gd name="T67" fmla="*/ 106 h 143"/>
                <a:gd name="T68" fmla="*/ 23 w 128"/>
                <a:gd name="T69" fmla="*/ 138 h 143"/>
                <a:gd name="T70" fmla="*/ 37 w 128"/>
                <a:gd name="T71" fmla="*/ 88 h 143"/>
                <a:gd name="T72" fmla="*/ 35 w 128"/>
                <a:gd name="T73" fmla="*/ 50 h 143"/>
                <a:gd name="T74" fmla="*/ 25 w 128"/>
                <a:gd name="T75" fmla="*/ 110 h 143"/>
                <a:gd name="T76" fmla="*/ 18 w 128"/>
                <a:gd name="T77" fmla="*/ 127 h 143"/>
                <a:gd name="T78" fmla="*/ 18 w 128"/>
                <a:gd name="T79" fmla="*/ 86 h 143"/>
                <a:gd name="T80" fmla="*/ 18 w 128"/>
                <a:gd name="T81" fmla="*/ 80 h 143"/>
                <a:gd name="T82" fmla="*/ 25 w 128"/>
                <a:gd name="T83" fmla="*/ 63 h 143"/>
                <a:gd name="T84" fmla="*/ 25 w 128"/>
                <a:gd name="T85" fmla="*/ 57 h 143"/>
                <a:gd name="T86" fmla="*/ 23 w 128"/>
                <a:gd name="T87" fmla="*/ 44 h 143"/>
                <a:gd name="T88" fmla="*/ 28 w 128"/>
                <a:gd name="T89" fmla="*/ 31 h 143"/>
                <a:gd name="T90" fmla="*/ 23 w 128"/>
                <a:gd name="T91" fmla="*/ 28 h 143"/>
                <a:gd name="T92" fmla="*/ 9 w 128"/>
                <a:gd name="T93" fmla="*/ 5 h 143"/>
                <a:gd name="T94" fmla="*/ 18 w 128"/>
                <a:gd name="T95" fmla="*/ 133 h 143"/>
                <a:gd name="T96" fmla="*/ 0 w 128"/>
                <a:gd name="T97" fmla="*/ 141 h 143"/>
                <a:gd name="T98" fmla="*/ 18 w 128"/>
                <a:gd name="T99" fmla="*/ 5 h 143"/>
                <a:gd name="T100" fmla="*/ 11 w 128"/>
                <a:gd name="T101" fmla="*/ 33 h 143"/>
                <a:gd name="T102" fmla="*/ 18 w 128"/>
                <a:gd name="T103" fmla="*/ 16 h 143"/>
                <a:gd name="T104" fmla="*/ 18 w 128"/>
                <a:gd name="T105" fmla="*/ 57 h 143"/>
                <a:gd name="T106" fmla="*/ 18 w 128"/>
                <a:gd name="T107" fmla="*/ 63 h 143"/>
                <a:gd name="T108" fmla="*/ 18 w 128"/>
                <a:gd name="T109" fmla="*/ 76 h 143"/>
                <a:gd name="T110" fmla="*/ 11 w 128"/>
                <a:gd name="T111" fmla="*/ 86 h 143"/>
                <a:gd name="T112" fmla="*/ 13 w 128"/>
                <a:gd name="T113" fmla="*/ 99 h 143"/>
                <a:gd name="T114" fmla="*/ 9 w 128"/>
                <a:gd name="T115" fmla="*/ 112 h 143"/>
                <a:gd name="T116" fmla="*/ 13 w 128"/>
                <a:gd name="T117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43">
                  <a:moveTo>
                    <a:pt x="109" y="133"/>
                  </a:moveTo>
                  <a:cubicBezTo>
                    <a:pt x="116" y="133"/>
                    <a:pt x="116" y="133"/>
                    <a:pt x="116" y="133"/>
                  </a:cubicBezTo>
                  <a:cubicBezTo>
                    <a:pt x="118" y="133"/>
                    <a:pt x="119" y="134"/>
                    <a:pt x="119" y="136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9"/>
                    <a:pt x="118" y="10"/>
                    <a:pt x="116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1"/>
                    <a:pt x="115" y="0"/>
                    <a:pt x="116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7" y="0"/>
                    <a:pt x="128" y="1"/>
                    <a:pt x="128" y="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8" y="142"/>
                    <a:pt x="127" y="143"/>
                    <a:pt x="125" y="143"/>
                  </a:cubicBezTo>
                  <a:cubicBezTo>
                    <a:pt x="116" y="143"/>
                    <a:pt x="116" y="143"/>
                    <a:pt x="116" y="143"/>
                  </a:cubicBezTo>
                  <a:cubicBezTo>
                    <a:pt x="115" y="143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109" y="127"/>
                  </a:moveTo>
                  <a:cubicBezTo>
                    <a:pt x="116" y="127"/>
                    <a:pt x="116" y="127"/>
                    <a:pt x="116" y="127"/>
                  </a:cubicBezTo>
                  <a:cubicBezTo>
                    <a:pt x="118" y="127"/>
                    <a:pt x="119" y="126"/>
                    <a:pt x="119" y="125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1"/>
                    <a:pt x="118" y="110"/>
                    <a:pt x="116" y="110"/>
                  </a:cubicBezTo>
                  <a:cubicBezTo>
                    <a:pt x="109" y="110"/>
                    <a:pt x="109" y="110"/>
                    <a:pt x="109" y="110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9" y="123"/>
                    <a:pt x="109" y="123"/>
                    <a:pt x="109" y="123"/>
                  </a:cubicBezTo>
                  <a:cubicBezTo>
                    <a:pt x="109" y="127"/>
                    <a:pt x="109" y="127"/>
                    <a:pt x="109" y="127"/>
                  </a:cubicBezTo>
                  <a:close/>
                  <a:moveTo>
                    <a:pt x="109" y="104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4"/>
                    <a:pt x="119" y="103"/>
                    <a:pt x="119" y="101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9" y="87"/>
                    <a:pt x="118" y="86"/>
                    <a:pt x="1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91"/>
                    <a:pt x="109" y="91"/>
                    <a:pt x="109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9"/>
                    <a:pt x="114" y="99"/>
                    <a:pt x="114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104"/>
                    <a:pt x="109" y="104"/>
                    <a:pt x="109" y="104"/>
                  </a:cubicBezTo>
                  <a:close/>
                  <a:moveTo>
                    <a:pt x="109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8" y="80"/>
                    <a:pt x="119" y="79"/>
                    <a:pt x="119" y="78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9" y="64"/>
                    <a:pt x="118" y="63"/>
                    <a:pt x="116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9" y="67"/>
                    <a:pt x="109" y="67"/>
                    <a:pt x="109" y="67"/>
                  </a:cubicBezTo>
                  <a:cubicBezTo>
                    <a:pt x="114" y="67"/>
                    <a:pt x="114" y="67"/>
                    <a:pt x="114" y="67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09" y="76"/>
                    <a:pt x="109" y="76"/>
                    <a:pt x="109" y="76"/>
                  </a:cubicBezTo>
                  <a:cubicBezTo>
                    <a:pt x="109" y="80"/>
                    <a:pt x="109" y="80"/>
                    <a:pt x="109" y="80"/>
                  </a:cubicBezTo>
                  <a:close/>
                  <a:moveTo>
                    <a:pt x="109" y="57"/>
                  </a:moveTo>
                  <a:cubicBezTo>
                    <a:pt x="116" y="57"/>
                    <a:pt x="116" y="57"/>
                    <a:pt x="116" y="57"/>
                  </a:cubicBezTo>
                  <a:cubicBezTo>
                    <a:pt x="118" y="57"/>
                    <a:pt x="119" y="56"/>
                    <a:pt x="119" y="54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0"/>
                    <a:pt x="118" y="39"/>
                    <a:pt x="116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9" y="57"/>
                    <a:pt x="109" y="57"/>
                    <a:pt x="109" y="57"/>
                  </a:cubicBezTo>
                  <a:close/>
                  <a:moveTo>
                    <a:pt x="109" y="33"/>
                  </a:moveTo>
                  <a:cubicBezTo>
                    <a:pt x="116" y="33"/>
                    <a:pt x="116" y="33"/>
                    <a:pt x="116" y="33"/>
                  </a:cubicBezTo>
                  <a:cubicBezTo>
                    <a:pt x="118" y="33"/>
                    <a:pt x="119" y="32"/>
                    <a:pt x="119" y="31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8" y="16"/>
                    <a:pt x="116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09" y="28"/>
                    <a:pt x="109" y="28"/>
                    <a:pt x="109" y="28"/>
                  </a:cubicBezTo>
                  <a:lnTo>
                    <a:pt x="109" y="33"/>
                  </a:lnTo>
                  <a:close/>
                  <a:moveTo>
                    <a:pt x="64" y="101"/>
                  </a:moveTo>
                  <a:cubicBezTo>
                    <a:pt x="93" y="101"/>
                    <a:pt x="93" y="101"/>
                    <a:pt x="93" y="101"/>
                  </a:cubicBezTo>
                  <a:cubicBezTo>
                    <a:pt x="94" y="101"/>
                    <a:pt x="96" y="102"/>
                    <a:pt x="96" y="104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4"/>
                    <a:pt x="101" y="133"/>
                    <a:pt x="10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05" y="142"/>
                    <a:pt x="104" y="143"/>
                    <a:pt x="102" y="143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2" y="143"/>
                    <a:pt x="91" y="142"/>
                    <a:pt x="91" y="141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101"/>
                    <a:pt x="64" y="101"/>
                    <a:pt x="64" y="101"/>
                  </a:cubicBezTo>
                  <a:close/>
                  <a:moveTo>
                    <a:pt x="109" y="10"/>
                  </a:moveTo>
                  <a:cubicBezTo>
                    <a:pt x="102" y="10"/>
                    <a:pt x="102" y="10"/>
                    <a:pt x="102" y="10"/>
                  </a:cubicBezTo>
                  <a:cubicBezTo>
                    <a:pt x="101" y="10"/>
                    <a:pt x="100" y="9"/>
                    <a:pt x="100" y="7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41"/>
                    <a:pt x="94" y="42"/>
                    <a:pt x="93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1"/>
                    <a:pt x="92" y="0"/>
                    <a:pt x="9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5" y="1"/>
                    <a:pt x="105" y="2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6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101" y="16"/>
                    <a:pt x="100" y="17"/>
                    <a:pt x="100" y="18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2"/>
                    <a:pt x="101" y="33"/>
                    <a:pt x="102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9" y="16"/>
                    <a:pt x="109" y="16"/>
                    <a:pt x="109" y="16"/>
                  </a:cubicBezTo>
                  <a:close/>
                  <a:moveTo>
                    <a:pt x="109" y="39"/>
                  </a:moveTo>
                  <a:cubicBezTo>
                    <a:pt x="102" y="39"/>
                    <a:pt x="102" y="39"/>
                    <a:pt x="102" y="39"/>
                  </a:cubicBezTo>
                  <a:cubicBezTo>
                    <a:pt x="101" y="39"/>
                    <a:pt x="100" y="40"/>
                    <a:pt x="100" y="42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56"/>
                    <a:pt x="101" y="57"/>
                    <a:pt x="102" y="57"/>
                  </a:cubicBezTo>
                  <a:cubicBezTo>
                    <a:pt x="109" y="57"/>
                    <a:pt x="109" y="57"/>
                    <a:pt x="109" y="57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39"/>
                    <a:pt x="109" y="39"/>
                    <a:pt x="109" y="39"/>
                  </a:cubicBezTo>
                  <a:close/>
                  <a:moveTo>
                    <a:pt x="109" y="63"/>
                  </a:moveTo>
                  <a:cubicBezTo>
                    <a:pt x="109" y="67"/>
                    <a:pt x="109" y="67"/>
                    <a:pt x="109" y="67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9" y="76"/>
                    <a:pt x="109" y="76"/>
                    <a:pt x="109" y="76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0"/>
                    <a:pt x="100" y="79"/>
                    <a:pt x="100" y="78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0" y="64"/>
                    <a:pt x="101" y="63"/>
                    <a:pt x="102" y="63"/>
                  </a:cubicBezTo>
                  <a:cubicBezTo>
                    <a:pt x="109" y="63"/>
                    <a:pt x="109" y="63"/>
                    <a:pt x="109" y="63"/>
                  </a:cubicBezTo>
                  <a:close/>
                  <a:moveTo>
                    <a:pt x="109" y="86"/>
                  </a:moveTo>
                  <a:cubicBezTo>
                    <a:pt x="102" y="86"/>
                    <a:pt x="102" y="86"/>
                    <a:pt x="102" y="86"/>
                  </a:cubicBezTo>
                  <a:cubicBezTo>
                    <a:pt x="101" y="86"/>
                    <a:pt x="100" y="87"/>
                    <a:pt x="100" y="89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0" y="103"/>
                    <a:pt x="101" y="104"/>
                    <a:pt x="102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1"/>
                    <a:pt x="105" y="91"/>
                    <a:pt x="105" y="91"/>
                  </a:cubicBezTo>
                  <a:cubicBezTo>
                    <a:pt x="109" y="91"/>
                    <a:pt x="109" y="91"/>
                    <a:pt x="109" y="91"/>
                  </a:cubicBezTo>
                  <a:cubicBezTo>
                    <a:pt x="109" y="86"/>
                    <a:pt x="109" y="86"/>
                    <a:pt x="109" y="86"/>
                  </a:cubicBezTo>
                  <a:close/>
                  <a:moveTo>
                    <a:pt x="109" y="110"/>
                  </a:moveTo>
                  <a:cubicBezTo>
                    <a:pt x="102" y="110"/>
                    <a:pt x="102" y="110"/>
                    <a:pt x="102" y="110"/>
                  </a:cubicBezTo>
                  <a:cubicBezTo>
                    <a:pt x="101" y="110"/>
                    <a:pt x="100" y="111"/>
                    <a:pt x="100" y="112"/>
                  </a:cubicBezTo>
                  <a:cubicBezTo>
                    <a:pt x="100" y="125"/>
                    <a:pt x="100" y="125"/>
                    <a:pt x="100" y="125"/>
                  </a:cubicBezTo>
                  <a:cubicBezTo>
                    <a:pt x="100" y="126"/>
                    <a:pt x="101" y="127"/>
                    <a:pt x="102" y="127"/>
                  </a:cubicBezTo>
                  <a:cubicBezTo>
                    <a:pt x="109" y="127"/>
                    <a:pt x="109" y="127"/>
                    <a:pt x="109" y="127"/>
                  </a:cubicBezTo>
                  <a:cubicBezTo>
                    <a:pt x="109" y="123"/>
                    <a:pt x="109" y="123"/>
                    <a:pt x="10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0"/>
                    <a:pt x="109" y="110"/>
                    <a:pt x="109" y="110"/>
                  </a:cubicBezTo>
                  <a:close/>
                  <a:moveTo>
                    <a:pt x="64" y="93"/>
                  </a:moveTo>
                  <a:cubicBezTo>
                    <a:pt x="64" y="88"/>
                    <a:pt x="64" y="88"/>
                    <a:pt x="64" y="88"/>
                  </a:cubicBezTo>
                  <a:cubicBezTo>
                    <a:pt x="91" y="88"/>
                    <a:pt x="91" y="88"/>
                    <a:pt x="91" y="88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6" y="51"/>
                    <a:pt x="96" y="53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6" y="92"/>
                    <a:pt x="94" y="93"/>
                    <a:pt x="93" y="93"/>
                  </a:cubicBezTo>
                  <a:lnTo>
                    <a:pt x="64" y="93"/>
                  </a:lnTo>
                  <a:close/>
                  <a:moveTo>
                    <a:pt x="28" y="5"/>
                  </a:moveTo>
                  <a:cubicBezTo>
                    <a:pt x="28" y="7"/>
                    <a:pt x="28" y="7"/>
                    <a:pt x="28" y="7"/>
                  </a:cubicBezTo>
                  <a:cubicBezTo>
                    <a:pt x="28" y="9"/>
                    <a:pt x="27" y="10"/>
                    <a:pt x="25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2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3" y="42"/>
                    <a:pt x="32" y="41"/>
                    <a:pt x="32" y="39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5"/>
                    <a:pt x="28" y="5"/>
                    <a:pt x="28" y="5"/>
                  </a:cubicBezTo>
                  <a:close/>
                  <a:moveTo>
                    <a:pt x="18" y="133"/>
                  </a:moveTo>
                  <a:cubicBezTo>
                    <a:pt x="25" y="133"/>
                    <a:pt x="25" y="133"/>
                    <a:pt x="25" y="133"/>
                  </a:cubicBezTo>
                  <a:cubicBezTo>
                    <a:pt x="27" y="133"/>
                    <a:pt x="28" y="134"/>
                    <a:pt x="28" y="136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102"/>
                    <a:pt x="33" y="101"/>
                    <a:pt x="35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7" y="142"/>
                    <a:pt x="36" y="143"/>
                    <a:pt x="35" y="143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4" y="143"/>
                    <a:pt x="23" y="142"/>
                    <a:pt x="23" y="141"/>
                  </a:cubicBezTo>
                  <a:cubicBezTo>
                    <a:pt x="23" y="138"/>
                    <a:pt x="23" y="138"/>
                    <a:pt x="23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3"/>
                    <a:pt x="18" y="133"/>
                    <a:pt x="18" y="133"/>
                  </a:cubicBezTo>
                  <a:close/>
                  <a:moveTo>
                    <a:pt x="64" y="50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33" y="93"/>
                    <a:pt x="32" y="92"/>
                    <a:pt x="32" y="9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1"/>
                    <a:pt x="33" y="50"/>
                    <a:pt x="35" y="50"/>
                  </a:cubicBezTo>
                  <a:cubicBezTo>
                    <a:pt x="64" y="50"/>
                    <a:pt x="64" y="50"/>
                    <a:pt x="64" y="50"/>
                  </a:cubicBezTo>
                  <a:close/>
                  <a:moveTo>
                    <a:pt x="18" y="127"/>
                  </a:moveTo>
                  <a:cubicBezTo>
                    <a:pt x="25" y="127"/>
                    <a:pt x="25" y="127"/>
                    <a:pt x="25" y="127"/>
                  </a:cubicBezTo>
                  <a:cubicBezTo>
                    <a:pt x="27" y="127"/>
                    <a:pt x="28" y="126"/>
                    <a:pt x="28" y="125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28" y="111"/>
                    <a:pt x="27" y="110"/>
                    <a:pt x="25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8" y="127"/>
                    <a:pt x="18" y="127"/>
                    <a:pt x="18" y="127"/>
                  </a:cubicBezTo>
                  <a:close/>
                  <a:moveTo>
                    <a:pt x="18" y="104"/>
                  </a:moveTo>
                  <a:cubicBezTo>
                    <a:pt x="25" y="104"/>
                    <a:pt x="25" y="104"/>
                    <a:pt x="25" y="104"/>
                  </a:cubicBezTo>
                  <a:cubicBezTo>
                    <a:pt x="27" y="104"/>
                    <a:pt x="28" y="103"/>
                    <a:pt x="28" y="101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8" y="87"/>
                    <a:pt x="27" y="86"/>
                    <a:pt x="25" y="86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104"/>
                    <a:pt x="18" y="104"/>
                    <a:pt x="18" y="104"/>
                  </a:cubicBezTo>
                  <a:close/>
                  <a:moveTo>
                    <a:pt x="18" y="80"/>
                  </a:moveTo>
                  <a:cubicBezTo>
                    <a:pt x="18" y="76"/>
                    <a:pt x="18" y="76"/>
                    <a:pt x="18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3"/>
                    <a:pt x="28" y="64"/>
                    <a:pt x="28" y="65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9"/>
                    <a:pt x="27" y="80"/>
                    <a:pt x="25" y="80"/>
                  </a:cubicBezTo>
                  <a:cubicBezTo>
                    <a:pt x="18" y="80"/>
                    <a:pt x="18" y="80"/>
                    <a:pt x="18" y="80"/>
                  </a:cubicBezTo>
                  <a:close/>
                  <a:moveTo>
                    <a:pt x="18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7" y="57"/>
                    <a:pt x="28" y="56"/>
                    <a:pt x="28" y="54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0"/>
                    <a:pt x="27" y="39"/>
                    <a:pt x="25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7"/>
                    <a:pt x="18" y="57"/>
                    <a:pt x="18" y="57"/>
                  </a:cubicBezTo>
                  <a:close/>
                  <a:moveTo>
                    <a:pt x="18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8" y="32"/>
                    <a:pt x="28" y="31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7"/>
                    <a:pt x="27" y="16"/>
                    <a:pt x="2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8" y="28"/>
                    <a:pt x="18" y="28"/>
                    <a:pt x="18" y="28"/>
                  </a:cubicBezTo>
                  <a:lnTo>
                    <a:pt x="18" y="33"/>
                  </a:lnTo>
                  <a:close/>
                  <a:moveTo>
                    <a:pt x="18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9" y="9"/>
                    <a:pt x="9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4"/>
                    <a:pt x="10" y="133"/>
                    <a:pt x="11" y="133"/>
                  </a:cubicBezTo>
                  <a:cubicBezTo>
                    <a:pt x="18" y="133"/>
                    <a:pt x="18" y="133"/>
                    <a:pt x="18" y="133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41"/>
                    <a:pt x="13" y="141"/>
                    <a:pt x="13" y="141"/>
                  </a:cubicBezTo>
                  <a:cubicBezTo>
                    <a:pt x="13" y="142"/>
                    <a:pt x="12" y="143"/>
                    <a:pt x="11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" y="143"/>
                    <a:pt x="0" y="142"/>
                    <a:pt x="0" y="1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10"/>
                    <a:pt x="18" y="10"/>
                    <a:pt x="18" y="10"/>
                  </a:cubicBezTo>
                  <a:close/>
                  <a:moveTo>
                    <a:pt x="18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6"/>
                    <a:pt x="9" y="17"/>
                    <a:pt x="9" y="1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10" y="33"/>
                    <a:pt x="11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16"/>
                    <a:pt x="18" y="16"/>
                    <a:pt x="18" y="16"/>
                  </a:cubicBezTo>
                  <a:close/>
                  <a:moveTo>
                    <a:pt x="18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0" y="39"/>
                    <a:pt x="9" y="40"/>
                    <a:pt x="9" y="4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6"/>
                    <a:pt x="10" y="57"/>
                    <a:pt x="11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39"/>
                    <a:pt x="18" y="39"/>
                    <a:pt x="18" y="39"/>
                  </a:cubicBezTo>
                  <a:close/>
                  <a:moveTo>
                    <a:pt x="18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9" y="64"/>
                    <a:pt x="9" y="65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79"/>
                    <a:pt x="10" y="80"/>
                    <a:pt x="11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3"/>
                    <a:pt x="18" y="63"/>
                    <a:pt x="18" y="63"/>
                  </a:cubicBezTo>
                  <a:close/>
                  <a:moveTo>
                    <a:pt x="18" y="86"/>
                  </a:moveTo>
                  <a:cubicBezTo>
                    <a:pt x="11" y="86"/>
                    <a:pt x="11" y="86"/>
                    <a:pt x="11" y="86"/>
                  </a:cubicBezTo>
                  <a:cubicBezTo>
                    <a:pt x="10" y="86"/>
                    <a:pt x="9" y="87"/>
                    <a:pt x="9" y="8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03"/>
                    <a:pt x="10" y="104"/>
                    <a:pt x="11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8" y="86"/>
                    <a:pt x="18" y="86"/>
                    <a:pt x="18" y="86"/>
                  </a:cubicBezTo>
                  <a:close/>
                  <a:moveTo>
                    <a:pt x="18" y="110"/>
                  </a:moveTo>
                  <a:cubicBezTo>
                    <a:pt x="11" y="110"/>
                    <a:pt x="11" y="110"/>
                    <a:pt x="11" y="110"/>
                  </a:cubicBezTo>
                  <a:cubicBezTo>
                    <a:pt x="10" y="110"/>
                    <a:pt x="9" y="111"/>
                    <a:pt x="9" y="112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6"/>
                    <a:pt x="10" y="127"/>
                    <a:pt x="11" y="127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8" y="115"/>
                    <a:pt x="18" y="115"/>
                    <a:pt x="18" y="115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" name="Freeform 101"/>
            <p:cNvSpPr>
              <a:spLocks noEditPoints="1"/>
            </p:cNvSpPr>
            <p:nvPr/>
          </p:nvSpPr>
          <p:spPr bwMode="auto">
            <a:xfrm>
              <a:off x="5773045" y="4747525"/>
              <a:ext cx="35719" cy="35719"/>
            </a:xfrm>
            <a:custGeom>
              <a:avLst/>
              <a:gdLst>
                <a:gd name="T0" fmla="*/ 10 w 21"/>
                <a:gd name="T1" fmla="*/ 0 h 21"/>
                <a:gd name="T2" fmla="*/ 18 w 21"/>
                <a:gd name="T3" fmla="*/ 3 h 21"/>
                <a:gd name="T4" fmla="*/ 21 w 21"/>
                <a:gd name="T5" fmla="*/ 10 h 21"/>
                <a:gd name="T6" fmla="*/ 18 w 21"/>
                <a:gd name="T7" fmla="*/ 18 h 21"/>
                <a:gd name="T8" fmla="*/ 18 w 21"/>
                <a:gd name="T9" fmla="*/ 18 h 21"/>
                <a:gd name="T10" fmla="*/ 10 w 21"/>
                <a:gd name="T11" fmla="*/ 21 h 21"/>
                <a:gd name="T12" fmla="*/ 10 w 21"/>
                <a:gd name="T13" fmla="*/ 16 h 21"/>
                <a:gd name="T14" fmla="*/ 14 w 21"/>
                <a:gd name="T15" fmla="*/ 14 h 21"/>
                <a:gd name="T16" fmla="*/ 14 w 21"/>
                <a:gd name="T17" fmla="*/ 14 h 21"/>
                <a:gd name="T18" fmla="*/ 16 w 21"/>
                <a:gd name="T19" fmla="*/ 10 h 21"/>
                <a:gd name="T20" fmla="*/ 14 w 21"/>
                <a:gd name="T21" fmla="*/ 6 h 21"/>
                <a:gd name="T22" fmla="*/ 10 w 21"/>
                <a:gd name="T23" fmla="*/ 5 h 21"/>
                <a:gd name="T24" fmla="*/ 10 w 21"/>
                <a:gd name="T25" fmla="*/ 0 h 21"/>
                <a:gd name="T26" fmla="*/ 10 w 21"/>
                <a:gd name="T27" fmla="*/ 0 h 21"/>
                <a:gd name="T28" fmla="*/ 10 w 21"/>
                <a:gd name="T29" fmla="*/ 0 h 21"/>
                <a:gd name="T30" fmla="*/ 10 w 21"/>
                <a:gd name="T31" fmla="*/ 5 h 21"/>
                <a:gd name="T32" fmla="*/ 10 w 21"/>
                <a:gd name="T33" fmla="*/ 5 h 21"/>
                <a:gd name="T34" fmla="*/ 6 w 21"/>
                <a:gd name="T35" fmla="*/ 6 h 21"/>
                <a:gd name="T36" fmla="*/ 6 w 21"/>
                <a:gd name="T37" fmla="*/ 6 h 21"/>
                <a:gd name="T38" fmla="*/ 5 w 21"/>
                <a:gd name="T39" fmla="*/ 10 h 21"/>
                <a:gd name="T40" fmla="*/ 6 w 21"/>
                <a:gd name="T41" fmla="*/ 14 h 21"/>
                <a:gd name="T42" fmla="*/ 10 w 21"/>
                <a:gd name="T43" fmla="*/ 16 h 21"/>
                <a:gd name="T44" fmla="*/ 10 w 21"/>
                <a:gd name="T45" fmla="*/ 16 h 21"/>
                <a:gd name="T46" fmla="*/ 10 w 21"/>
                <a:gd name="T47" fmla="*/ 21 h 21"/>
                <a:gd name="T48" fmla="*/ 10 w 21"/>
                <a:gd name="T49" fmla="*/ 21 h 21"/>
                <a:gd name="T50" fmla="*/ 3 w 21"/>
                <a:gd name="T51" fmla="*/ 18 h 21"/>
                <a:gd name="T52" fmla="*/ 0 w 21"/>
                <a:gd name="T53" fmla="*/ 10 h 21"/>
                <a:gd name="T54" fmla="*/ 3 w 21"/>
                <a:gd name="T55" fmla="*/ 3 h 21"/>
                <a:gd name="T56" fmla="*/ 3 w 21"/>
                <a:gd name="T57" fmla="*/ 3 h 21"/>
                <a:gd name="T58" fmla="*/ 10 w 21"/>
                <a:gd name="T5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" h="21">
                  <a:moveTo>
                    <a:pt x="10" y="0"/>
                  </a:moveTo>
                  <a:cubicBezTo>
                    <a:pt x="13" y="0"/>
                    <a:pt x="16" y="1"/>
                    <a:pt x="18" y="3"/>
                  </a:cubicBezTo>
                  <a:cubicBezTo>
                    <a:pt x="19" y="5"/>
                    <a:pt x="21" y="7"/>
                    <a:pt x="21" y="10"/>
                  </a:cubicBezTo>
                  <a:cubicBezTo>
                    <a:pt x="21" y="13"/>
                    <a:pt x="19" y="16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9"/>
                    <a:pt x="13" y="21"/>
                    <a:pt x="10" y="21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2" y="16"/>
                    <a:pt x="13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6" y="12"/>
                    <a:pt x="16" y="10"/>
                  </a:cubicBezTo>
                  <a:cubicBezTo>
                    <a:pt x="16" y="9"/>
                    <a:pt x="15" y="7"/>
                    <a:pt x="14" y="6"/>
                  </a:cubicBezTo>
                  <a:cubicBezTo>
                    <a:pt x="13" y="5"/>
                    <a:pt x="12" y="5"/>
                    <a:pt x="10" y="5"/>
                  </a:cubicBezTo>
                  <a:lnTo>
                    <a:pt x="10" y="0"/>
                  </a:lnTo>
                  <a:close/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9"/>
                    <a:pt x="5" y="10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7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7" y="21"/>
                    <a:pt x="5" y="19"/>
                    <a:pt x="3" y="18"/>
                  </a:cubicBezTo>
                  <a:cubicBezTo>
                    <a:pt x="1" y="16"/>
                    <a:pt x="0" y="13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Freeform 102"/>
            <p:cNvSpPr>
              <a:spLocks noEditPoints="1"/>
            </p:cNvSpPr>
            <p:nvPr/>
          </p:nvSpPr>
          <p:spPr bwMode="auto">
            <a:xfrm>
              <a:off x="5800430" y="4717759"/>
              <a:ext cx="28575" cy="29766"/>
            </a:xfrm>
            <a:custGeom>
              <a:avLst/>
              <a:gdLst>
                <a:gd name="T0" fmla="*/ 8 w 17"/>
                <a:gd name="T1" fmla="*/ 0 h 17"/>
                <a:gd name="T2" fmla="*/ 14 w 17"/>
                <a:gd name="T3" fmla="*/ 3 h 17"/>
                <a:gd name="T4" fmla="*/ 17 w 17"/>
                <a:gd name="T5" fmla="*/ 9 h 17"/>
                <a:gd name="T6" fmla="*/ 14 w 17"/>
                <a:gd name="T7" fmla="*/ 15 h 17"/>
                <a:gd name="T8" fmla="*/ 14 w 17"/>
                <a:gd name="T9" fmla="*/ 15 h 17"/>
                <a:gd name="T10" fmla="*/ 14 w 17"/>
                <a:gd name="T11" fmla="*/ 15 h 17"/>
                <a:gd name="T12" fmla="*/ 8 w 17"/>
                <a:gd name="T13" fmla="*/ 17 h 17"/>
                <a:gd name="T14" fmla="*/ 8 w 17"/>
                <a:gd name="T15" fmla="*/ 17 h 17"/>
                <a:gd name="T16" fmla="*/ 8 w 17"/>
                <a:gd name="T17" fmla="*/ 13 h 17"/>
                <a:gd name="T18" fmla="*/ 8 w 17"/>
                <a:gd name="T19" fmla="*/ 13 h 17"/>
                <a:gd name="T20" fmla="*/ 11 w 17"/>
                <a:gd name="T21" fmla="*/ 12 h 17"/>
                <a:gd name="T22" fmla="*/ 11 w 17"/>
                <a:gd name="T23" fmla="*/ 12 h 17"/>
                <a:gd name="T24" fmla="*/ 12 w 17"/>
                <a:gd name="T25" fmla="*/ 9 h 17"/>
                <a:gd name="T26" fmla="*/ 11 w 17"/>
                <a:gd name="T27" fmla="*/ 6 h 17"/>
                <a:gd name="T28" fmla="*/ 8 w 17"/>
                <a:gd name="T29" fmla="*/ 5 h 17"/>
                <a:gd name="T30" fmla="*/ 8 w 17"/>
                <a:gd name="T31" fmla="*/ 5 h 17"/>
                <a:gd name="T32" fmla="*/ 8 w 17"/>
                <a:gd name="T33" fmla="*/ 0 h 17"/>
                <a:gd name="T34" fmla="*/ 8 w 17"/>
                <a:gd name="T35" fmla="*/ 17 h 17"/>
                <a:gd name="T36" fmla="*/ 2 w 17"/>
                <a:gd name="T37" fmla="*/ 15 h 17"/>
                <a:gd name="T38" fmla="*/ 2 w 17"/>
                <a:gd name="T39" fmla="*/ 15 h 17"/>
                <a:gd name="T40" fmla="*/ 2 w 17"/>
                <a:gd name="T41" fmla="*/ 15 h 17"/>
                <a:gd name="T42" fmla="*/ 0 w 17"/>
                <a:gd name="T43" fmla="*/ 9 h 17"/>
                <a:gd name="T44" fmla="*/ 2 w 17"/>
                <a:gd name="T45" fmla="*/ 3 h 17"/>
                <a:gd name="T46" fmla="*/ 2 w 17"/>
                <a:gd name="T47" fmla="*/ 3 h 17"/>
                <a:gd name="T48" fmla="*/ 8 w 17"/>
                <a:gd name="T49" fmla="*/ 0 h 17"/>
                <a:gd name="T50" fmla="*/ 8 w 17"/>
                <a:gd name="T51" fmla="*/ 5 h 17"/>
                <a:gd name="T52" fmla="*/ 6 w 17"/>
                <a:gd name="T53" fmla="*/ 6 h 17"/>
                <a:gd name="T54" fmla="*/ 6 w 17"/>
                <a:gd name="T55" fmla="*/ 6 h 17"/>
                <a:gd name="T56" fmla="*/ 6 w 17"/>
                <a:gd name="T57" fmla="*/ 6 h 17"/>
                <a:gd name="T58" fmla="*/ 5 w 17"/>
                <a:gd name="T59" fmla="*/ 9 h 17"/>
                <a:gd name="T60" fmla="*/ 6 w 17"/>
                <a:gd name="T61" fmla="*/ 12 h 17"/>
                <a:gd name="T62" fmla="*/ 6 w 17"/>
                <a:gd name="T63" fmla="*/ 12 h 17"/>
                <a:gd name="T64" fmla="*/ 8 w 17"/>
                <a:gd name="T65" fmla="*/ 13 h 17"/>
                <a:gd name="T66" fmla="*/ 8 w 17"/>
                <a:gd name="T6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1" y="0"/>
                    <a:pt x="13" y="1"/>
                    <a:pt x="14" y="3"/>
                  </a:cubicBezTo>
                  <a:cubicBezTo>
                    <a:pt x="16" y="4"/>
                    <a:pt x="17" y="7"/>
                    <a:pt x="17" y="9"/>
                  </a:cubicBezTo>
                  <a:cubicBezTo>
                    <a:pt x="17" y="11"/>
                    <a:pt x="16" y="13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7"/>
                    <a:pt x="11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10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2" y="10"/>
                    <a:pt x="12" y="9"/>
                  </a:cubicBezTo>
                  <a:cubicBezTo>
                    <a:pt x="12" y="8"/>
                    <a:pt x="12" y="7"/>
                    <a:pt x="11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8" y="17"/>
                  </a:moveTo>
                  <a:cubicBezTo>
                    <a:pt x="6" y="17"/>
                    <a:pt x="4" y="17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0" y="11"/>
                    <a:pt x="0" y="9"/>
                  </a:cubicBezTo>
                  <a:cubicBezTo>
                    <a:pt x="0" y="7"/>
                    <a:pt x="1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3"/>
                    <a:pt x="8" y="13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Freeform 103"/>
            <p:cNvSpPr>
              <a:spLocks noEditPoints="1"/>
            </p:cNvSpPr>
            <p:nvPr/>
          </p:nvSpPr>
          <p:spPr bwMode="auto">
            <a:xfrm>
              <a:off x="5780189" y="4683231"/>
              <a:ext cx="21431" cy="21431"/>
            </a:xfrm>
            <a:custGeom>
              <a:avLst/>
              <a:gdLst>
                <a:gd name="T0" fmla="*/ 6 w 13"/>
                <a:gd name="T1" fmla="*/ 0 h 13"/>
                <a:gd name="T2" fmla="*/ 11 w 13"/>
                <a:gd name="T3" fmla="*/ 2 h 13"/>
                <a:gd name="T4" fmla="*/ 11 w 13"/>
                <a:gd name="T5" fmla="*/ 2 h 13"/>
                <a:gd name="T6" fmla="*/ 13 w 13"/>
                <a:gd name="T7" fmla="*/ 7 h 13"/>
                <a:gd name="T8" fmla="*/ 11 w 13"/>
                <a:gd name="T9" fmla="*/ 11 h 13"/>
                <a:gd name="T10" fmla="*/ 11 w 13"/>
                <a:gd name="T11" fmla="*/ 11 h 13"/>
                <a:gd name="T12" fmla="*/ 6 w 13"/>
                <a:gd name="T13" fmla="*/ 13 h 13"/>
                <a:gd name="T14" fmla="*/ 6 w 13"/>
                <a:gd name="T15" fmla="*/ 9 h 13"/>
                <a:gd name="T16" fmla="*/ 8 w 13"/>
                <a:gd name="T17" fmla="*/ 8 h 13"/>
                <a:gd name="T18" fmla="*/ 8 w 13"/>
                <a:gd name="T19" fmla="*/ 8 h 13"/>
                <a:gd name="T20" fmla="*/ 8 w 13"/>
                <a:gd name="T21" fmla="*/ 7 h 13"/>
                <a:gd name="T22" fmla="*/ 8 w 13"/>
                <a:gd name="T23" fmla="*/ 5 h 13"/>
                <a:gd name="T24" fmla="*/ 8 w 13"/>
                <a:gd name="T25" fmla="*/ 5 h 13"/>
                <a:gd name="T26" fmla="*/ 6 w 13"/>
                <a:gd name="T27" fmla="*/ 5 h 13"/>
                <a:gd name="T28" fmla="*/ 6 w 13"/>
                <a:gd name="T29" fmla="*/ 0 h 13"/>
                <a:gd name="T30" fmla="*/ 6 w 13"/>
                <a:gd name="T31" fmla="*/ 13 h 13"/>
                <a:gd name="T32" fmla="*/ 1 w 13"/>
                <a:gd name="T33" fmla="*/ 11 h 13"/>
                <a:gd name="T34" fmla="*/ 0 w 13"/>
                <a:gd name="T35" fmla="*/ 7 h 13"/>
                <a:gd name="T36" fmla="*/ 1 w 13"/>
                <a:gd name="T37" fmla="*/ 2 h 13"/>
                <a:gd name="T38" fmla="*/ 1 w 13"/>
                <a:gd name="T39" fmla="*/ 2 h 13"/>
                <a:gd name="T40" fmla="*/ 6 w 13"/>
                <a:gd name="T41" fmla="*/ 0 h 13"/>
                <a:gd name="T42" fmla="*/ 6 w 13"/>
                <a:gd name="T43" fmla="*/ 5 h 13"/>
                <a:gd name="T44" fmla="*/ 5 w 13"/>
                <a:gd name="T45" fmla="*/ 5 h 13"/>
                <a:gd name="T46" fmla="*/ 5 w 13"/>
                <a:gd name="T47" fmla="*/ 5 h 13"/>
                <a:gd name="T48" fmla="*/ 5 w 13"/>
                <a:gd name="T49" fmla="*/ 5 h 13"/>
                <a:gd name="T50" fmla="*/ 4 w 13"/>
                <a:gd name="T51" fmla="*/ 7 h 13"/>
                <a:gd name="T52" fmla="*/ 5 w 13"/>
                <a:gd name="T53" fmla="*/ 8 h 13"/>
                <a:gd name="T54" fmla="*/ 6 w 13"/>
                <a:gd name="T55" fmla="*/ 9 h 13"/>
                <a:gd name="T56" fmla="*/ 6 w 13"/>
                <a:gd name="T5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8" y="0"/>
                    <a:pt x="10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3" y="5"/>
                    <a:pt x="13" y="7"/>
                  </a:cubicBezTo>
                  <a:cubicBezTo>
                    <a:pt x="13" y="8"/>
                    <a:pt x="12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3"/>
                    <a:pt x="8" y="13"/>
                    <a:pt x="6" y="1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lnTo>
                    <a:pt x="6" y="0"/>
                  </a:lnTo>
                  <a:close/>
                  <a:moveTo>
                    <a:pt x="6" y="13"/>
                  </a:moveTo>
                  <a:cubicBezTo>
                    <a:pt x="4" y="13"/>
                    <a:pt x="3" y="13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4" y="7"/>
                  </a:cubicBezTo>
                  <a:cubicBezTo>
                    <a:pt x="4" y="7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Freeform 104"/>
            <p:cNvSpPr>
              <a:spLocks noEditPoints="1"/>
            </p:cNvSpPr>
            <p:nvPr/>
          </p:nvSpPr>
          <p:spPr bwMode="auto">
            <a:xfrm>
              <a:off x="5773045" y="4623700"/>
              <a:ext cx="35719" cy="33338"/>
            </a:xfrm>
            <a:custGeom>
              <a:avLst/>
              <a:gdLst>
                <a:gd name="T0" fmla="*/ 10 w 21"/>
                <a:gd name="T1" fmla="*/ 0 h 20"/>
                <a:gd name="T2" fmla="*/ 18 w 21"/>
                <a:gd name="T3" fmla="*/ 3 h 20"/>
                <a:gd name="T4" fmla="*/ 18 w 21"/>
                <a:gd name="T5" fmla="*/ 3 h 20"/>
                <a:gd name="T6" fmla="*/ 21 w 21"/>
                <a:gd name="T7" fmla="*/ 10 h 20"/>
                <a:gd name="T8" fmla="*/ 18 w 21"/>
                <a:gd name="T9" fmla="*/ 17 h 20"/>
                <a:gd name="T10" fmla="*/ 18 w 21"/>
                <a:gd name="T11" fmla="*/ 17 h 20"/>
                <a:gd name="T12" fmla="*/ 10 w 21"/>
                <a:gd name="T13" fmla="*/ 20 h 20"/>
                <a:gd name="T14" fmla="*/ 10 w 21"/>
                <a:gd name="T15" fmla="*/ 16 h 20"/>
                <a:gd name="T16" fmla="*/ 14 w 21"/>
                <a:gd name="T17" fmla="*/ 14 h 20"/>
                <a:gd name="T18" fmla="*/ 14 w 21"/>
                <a:gd name="T19" fmla="*/ 14 h 20"/>
                <a:gd name="T20" fmla="*/ 16 w 21"/>
                <a:gd name="T21" fmla="*/ 10 h 20"/>
                <a:gd name="T22" fmla="*/ 14 w 21"/>
                <a:gd name="T23" fmla="*/ 6 h 20"/>
                <a:gd name="T24" fmla="*/ 14 w 21"/>
                <a:gd name="T25" fmla="*/ 6 h 20"/>
                <a:gd name="T26" fmla="*/ 10 w 21"/>
                <a:gd name="T27" fmla="*/ 4 h 20"/>
                <a:gd name="T28" fmla="*/ 10 w 21"/>
                <a:gd name="T29" fmla="*/ 0 h 20"/>
                <a:gd name="T30" fmla="*/ 10 w 21"/>
                <a:gd name="T31" fmla="*/ 0 h 20"/>
                <a:gd name="T32" fmla="*/ 10 w 21"/>
                <a:gd name="T33" fmla="*/ 0 h 20"/>
                <a:gd name="T34" fmla="*/ 10 w 21"/>
                <a:gd name="T35" fmla="*/ 4 h 20"/>
                <a:gd name="T36" fmla="*/ 10 w 21"/>
                <a:gd name="T37" fmla="*/ 4 h 20"/>
                <a:gd name="T38" fmla="*/ 6 w 21"/>
                <a:gd name="T39" fmla="*/ 6 h 20"/>
                <a:gd name="T40" fmla="*/ 5 w 21"/>
                <a:gd name="T41" fmla="*/ 10 h 20"/>
                <a:gd name="T42" fmla="*/ 6 w 21"/>
                <a:gd name="T43" fmla="*/ 14 h 20"/>
                <a:gd name="T44" fmla="*/ 6 w 21"/>
                <a:gd name="T45" fmla="*/ 14 h 20"/>
                <a:gd name="T46" fmla="*/ 6 w 21"/>
                <a:gd name="T47" fmla="*/ 14 h 20"/>
                <a:gd name="T48" fmla="*/ 10 w 21"/>
                <a:gd name="T49" fmla="*/ 16 h 20"/>
                <a:gd name="T50" fmla="*/ 10 w 21"/>
                <a:gd name="T51" fmla="*/ 16 h 20"/>
                <a:gd name="T52" fmla="*/ 10 w 21"/>
                <a:gd name="T53" fmla="*/ 20 h 20"/>
                <a:gd name="T54" fmla="*/ 10 w 21"/>
                <a:gd name="T55" fmla="*/ 20 h 20"/>
                <a:gd name="T56" fmla="*/ 3 w 21"/>
                <a:gd name="T57" fmla="*/ 17 h 20"/>
                <a:gd name="T58" fmla="*/ 3 w 21"/>
                <a:gd name="T59" fmla="*/ 17 h 20"/>
                <a:gd name="T60" fmla="*/ 0 w 21"/>
                <a:gd name="T61" fmla="*/ 10 h 20"/>
                <a:gd name="T62" fmla="*/ 3 w 21"/>
                <a:gd name="T63" fmla="*/ 3 h 20"/>
                <a:gd name="T64" fmla="*/ 10 w 21"/>
                <a:gd name="T6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0">
                  <a:moveTo>
                    <a:pt x="10" y="0"/>
                  </a:moveTo>
                  <a:cubicBezTo>
                    <a:pt x="13" y="0"/>
                    <a:pt x="16" y="1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5"/>
                    <a:pt x="21" y="7"/>
                    <a:pt x="21" y="10"/>
                  </a:cubicBezTo>
                  <a:cubicBezTo>
                    <a:pt x="21" y="13"/>
                    <a:pt x="19" y="16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6" y="19"/>
                    <a:pt x="13" y="20"/>
                    <a:pt x="10" y="2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2" y="16"/>
                    <a:pt x="13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6" y="12"/>
                    <a:pt x="16" y="10"/>
                  </a:cubicBezTo>
                  <a:cubicBezTo>
                    <a:pt x="16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lnTo>
                    <a:pt x="10" y="0"/>
                  </a:lnTo>
                  <a:close/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7" y="5"/>
                    <a:pt x="6" y="6"/>
                  </a:cubicBezTo>
                  <a:cubicBezTo>
                    <a:pt x="5" y="7"/>
                    <a:pt x="5" y="8"/>
                    <a:pt x="5" y="10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7" y="20"/>
                    <a:pt x="5" y="19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" y="16"/>
                    <a:pt x="0" y="13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Freeform 124"/>
            <p:cNvSpPr>
              <a:spLocks noEditPoints="1"/>
            </p:cNvSpPr>
            <p:nvPr/>
          </p:nvSpPr>
          <p:spPr bwMode="auto">
            <a:xfrm>
              <a:off x="5015807" y="4016482"/>
              <a:ext cx="247650" cy="248841"/>
            </a:xfrm>
            <a:custGeom>
              <a:avLst/>
              <a:gdLst>
                <a:gd name="T0" fmla="*/ 73 w 146"/>
                <a:gd name="T1" fmla="*/ 142 h 147"/>
                <a:gd name="T2" fmla="*/ 122 w 146"/>
                <a:gd name="T3" fmla="*/ 122 h 147"/>
                <a:gd name="T4" fmla="*/ 142 w 146"/>
                <a:gd name="T5" fmla="*/ 74 h 147"/>
                <a:gd name="T6" fmla="*/ 122 w 146"/>
                <a:gd name="T7" fmla="*/ 25 h 147"/>
                <a:gd name="T8" fmla="*/ 73 w 146"/>
                <a:gd name="T9" fmla="*/ 5 h 147"/>
                <a:gd name="T10" fmla="*/ 73 w 146"/>
                <a:gd name="T11" fmla="*/ 0 h 147"/>
                <a:gd name="T12" fmla="*/ 125 w 146"/>
                <a:gd name="T13" fmla="*/ 22 h 147"/>
                <a:gd name="T14" fmla="*/ 146 w 146"/>
                <a:gd name="T15" fmla="*/ 74 h 147"/>
                <a:gd name="T16" fmla="*/ 125 w 146"/>
                <a:gd name="T17" fmla="*/ 125 h 147"/>
                <a:gd name="T18" fmla="*/ 73 w 146"/>
                <a:gd name="T19" fmla="*/ 147 h 147"/>
                <a:gd name="T20" fmla="*/ 73 w 146"/>
                <a:gd name="T21" fmla="*/ 142 h 147"/>
                <a:gd name="T22" fmla="*/ 73 w 146"/>
                <a:gd name="T23" fmla="*/ 96 h 147"/>
                <a:gd name="T24" fmla="*/ 88 w 146"/>
                <a:gd name="T25" fmla="*/ 90 h 147"/>
                <a:gd name="T26" fmla="*/ 90 w 146"/>
                <a:gd name="T27" fmla="*/ 89 h 147"/>
                <a:gd name="T28" fmla="*/ 112 w 146"/>
                <a:gd name="T29" fmla="*/ 38 h 147"/>
                <a:gd name="T30" fmla="*/ 112 w 146"/>
                <a:gd name="T31" fmla="*/ 38 h 147"/>
                <a:gd name="T32" fmla="*/ 112 w 146"/>
                <a:gd name="T33" fmla="*/ 38 h 147"/>
                <a:gd name="T34" fmla="*/ 112 w 146"/>
                <a:gd name="T35" fmla="*/ 36 h 147"/>
                <a:gd name="T36" fmla="*/ 108 w 146"/>
                <a:gd name="T37" fmla="*/ 35 h 147"/>
                <a:gd name="T38" fmla="*/ 73 w 146"/>
                <a:gd name="T39" fmla="*/ 51 h 147"/>
                <a:gd name="T40" fmla="*/ 73 w 146"/>
                <a:gd name="T41" fmla="*/ 56 h 147"/>
                <a:gd name="T42" fmla="*/ 105 w 146"/>
                <a:gd name="T43" fmla="*/ 42 h 147"/>
                <a:gd name="T44" fmla="*/ 86 w 146"/>
                <a:gd name="T45" fmla="*/ 86 h 147"/>
                <a:gd name="T46" fmla="*/ 73 w 146"/>
                <a:gd name="T47" fmla="*/ 91 h 147"/>
                <a:gd name="T48" fmla="*/ 73 w 146"/>
                <a:gd name="T49" fmla="*/ 96 h 147"/>
                <a:gd name="T50" fmla="*/ 73 w 146"/>
                <a:gd name="T51" fmla="*/ 5 h 147"/>
                <a:gd name="T52" fmla="*/ 25 w 146"/>
                <a:gd name="T53" fmla="*/ 25 h 147"/>
                <a:gd name="T54" fmla="*/ 5 w 146"/>
                <a:gd name="T55" fmla="*/ 74 h 147"/>
                <a:gd name="T56" fmla="*/ 25 w 146"/>
                <a:gd name="T57" fmla="*/ 122 h 147"/>
                <a:gd name="T58" fmla="*/ 73 w 146"/>
                <a:gd name="T59" fmla="*/ 142 h 147"/>
                <a:gd name="T60" fmla="*/ 73 w 146"/>
                <a:gd name="T61" fmla="*/ 147 h 147"/>
                <a:gd name="T62" fmla="*/ 22 w 146"/>
                <a:gd name="T63" fmla="*/ 125 h 147"/>
                <a:gd name="T64" fmla="*/ 0 w 146"/>
                <a:gd name="T65" fmla="*/ 74 h 147"/>
                <a:gd name="T66" fmla="*/ 22 w 146"/>
                <a:gd name="T67" fmla="*/ 22 h 147"/>
                <a:gd name="T68" fmla="*/ 73 w 146"/>
                <a:gd name="T69" fmla="*/ 0 h 147"/>
                <a:gd name="T70" fmla="*/ 73 w 146"/>
                <a:gd name="T71" fmla="*/ 5 h 147"/>
                <a:gd name="T72" fmla="*/ 73 w 146"/>
                <a:gd name="T73" fmla="*/ 51 h 147"/>
                <a:gd name="T74" fmla="*/ 58 w 146"/>
                <a:gd name="T75" fmla="*/ 57 h 147"/>
                <a:gd name="T76" fmla="*/ 57 w 146"/>
                <a:gd name="T77" fmla="*/ 59 h 147"/>
                <a:gd name="T78" fmla="*/ 35 w 146"/>
                <a:gd name="T79" fmla="*/ 109 h 147"/>
                <a:gd name="T80" fmla="*/ 35 w 146"/>
                <a:gd name="T81" fmla="*/ 109 h 147"/>
                <a:gd name="T82" fmla="*/ 35 w 146"/>
                <a:gd name="T83" fmla="*/ 109 h 147"/>
                <a:gd name="T84" fmla="*/ 35 w 146"/>
                <a:gd name="T85" fmla="*/ 111 h 147"/>
                <a:gd name="T86" fmla="*/ 38 w 146"/>
                <a:gd name="T87" fmla="*/ 112 h 147"/>
                <a:gd name="T88" fmla="*/ 73 w 146"/>
                <a:gd name="T89" fmla="*/ 96 h 147"/>
                <a:gd name="T90" fmla="*/ 73 w 146"/>
                <a:gd name="T91" fmla="*/ 91 h 147"/>
                <a:gd name="T92" fmla="*/ 42 w 146"/>
                <a:gd name="T93" fmla="*/ 105 h 147"/>
                <a:gd name="T94" fmla="*/ 61 w 146"/>
                <a:gd name="T95" fmla="*/ 61 h 147"/>
                <a:gd name="T96" fmla="*/ 73 w 146"/>
                <a:gd name="T97" fmla="*/ 56 h 147"/>
                <a:gd name="T98" fmla="*/ 73 w 146"/>
                <a:gd name="T99" fmla="*/ 5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47">
                  <a:moveTo>
                    <a:pt x="73" y="142"/>
                  </a:moveTo>
                  <a:cubicBezTo>
                    <a:pt x="92" y="142"/>
                    <a:pt x="109" y="134"/>
                    <a:pt x="122" y="122"/>
                  </a:cubicBezTo>
                  <a:cubicBezTo>
                    <a:pt x="134" y="110"/>
                    <a:pt x="142" y="92"/>
                    <a:pt x="142" y="74"/>
                  </a:cubicBezTo>
                  <a:cubicBezTo>
                    <a:pt x="142" y="55"/>
                    <a:pt x="134" y="38"/>
                    <a:pt x="122" y="25"/>
                  </a:cubicBezTo>
                  <a:cubicBezTo>
                    <a:pt x="109" y="13"/>
                    <a:pt x="92" y="5"/>
                    <a:pt x="73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93" y="0"/>
                    <a:pt x="112" y="9"/>
                    <a:pt x="125" y="22"/>
                  </a:cubicBezTo>
                  <a:cubicBezTo>
                    <a:pt x="138" y="35"/>
                    <a:pt x="146" y="53"/>
                    <a:pt x="146" y="74"/>
                  </a:cubicBezTo>
                  <a:cubicBezTo>
                    <a:pt x="146" y="94"/>
                    <a:pt x="138" y="112"/>
                    <a:pt x="125" y="125"/>
                  </a:cubicBezTo>
                  <a:cubicBezTo>
                    <a:pt x="112" y="139"/>
                    <a:pt x="93" y="147"/>
                    <a:pt x="73" y="147"/>
                  </a:cubicBezTo>
                  <a:cubicBezTo>
                    <a:pt x="73" y="142"/>
                    <a:pt x="73" y="142"/>
                    <a:pt x="73" y="142"/>
                  </a:cubicBezTo>
                  <a:close/>
                  <a:moveTo>
                    <a:pt x="73" y="96"/>
                  </a:moveTo>
                  <a:cubicBezTo>
                    <a:pt x="88" y="90"/>
                    <a:pt x="88" y="90"/>
                    <a:pt x="88" y="90"/>
                  </a:cubicBezTo>
                  <a:cubicBezTo>
                    <a:pt x="89" y="90"/>
                    <a:pt x="89" y="89"/>
                    <a:pt x="90" y="89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8"/>
                    <a:pt x="112" y="37"/>
                    <a:pt x="112" y="36"/>
                  </a:cubicBezTo>
                  <a:cubicBezTo>
                    <a:pt x="111" y="35"/>
                    <a:pt x="110" y="35"/>
                    <a:pt x="108" y="35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73" y="91"/>
                    <a:pt x="73" y="91"/>
                    <a:pt x="73" y="91"/>
                  </a:cubicBezTo>
                  <a:lnTo>
                    <a:pt x="73" y="96"/>
                  </a:lnTo>
                  <a:close/>
                  <a:moveTo>
                    <a:pt x="73" y="5"/>
                  </a:moveTo>
                  <a:cubicBezTo>
                    <a:pt x="54" y="5"/>
                    <a:pt x="37" y="13"/>
                    <a:pt x="25" y="25"/>
                  </a:cubicBezTo>
                  <a:cubicBezTo>
                    <a:pt x="13" y="38"/>
                    <a:pt x="5" y="55"/>
                    <a:pt x="5" y="74"/>
                  </a:cubicBezTo>
                  <a:cubicBezTo>
                    <a:pt x="5" y="92"/>
                    <a:pt x="13" y="110"/>
                    <a:pt x="25" y="122"/>
                  </a:cubicBezTo>
                  <a:cubicBezTo>
                    <a:pt x="37" y="134"/>
                    <a:pt x="54" y="142"/>
                    <a:pt x="73" y="142"/>
                  </a:cubicBezTo>
                  <a:cubicBezTo>
                    <a:pt x="73" y="147"/>
                    <a:pt x="73" y="147"/>
                    <a:pt x="73" y="147"/>
                  </a:cubicBezTo>
                  <a:cubicBezTo>
                    <a:pt x="53" y="147"/>
                    <a:pt x="35" y="139"/>
                    <a:pt x="22" y="125"/>
                  </a:cubicBezTo>
                  <a:cubicBezTo>
                    <a:pt x="8" y="112"/>
                    <a:pt x="0" y="94"/>
                    <a:pt x="0" y="74"/>
                  </a:cubicBezTo>
                  <a:cubicBezTo>
                    <a:pt x="0" y="53"/>
                    <a:pt x="8" y="35"/>
                    <a:pt x="22" y="22"/>
                  </a:cubicBezTo>
                  <a:cubicBezTo>
                    <a:pt x="35" y="9"/>
                    <a:pt x="53" y="0"/>
                    <a:pt x="73" y="0"/>
                  </a:cubicBezTo>
                  <a:cubicBezTo>
                    <a:pt x="73" y="5"/>
                    <a:pt x="73" y="5"/>
                    <a:pt x="73" y="5"/>
                  </a:cubicBezTo>
                  <a:close/>
                  <a:moveTo>
                    <a:pt x="73" y="51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7"/>
                    <a:pt x="57" y="58"/>
                    <a:pt x="57" y="5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10"/>
                    <a:pt x="35" y="111"/>
                  </a:cubicBezTo>
                  <a:cubicBezTo>
                    <a:pt x="35" y="112"/>
                    <a:pt x="37" y="112"/>
                    <a:pt x="38" y="112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73" y="56"/>
                    <a:pt x="73" y="56"/>
                    <a:pt x="73" y="56"/>
                  </a:cubicBezTo>
                  <a:lnTo>
                    <a:pt x="73" y="51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Freeform 125"/>
            <p:cNvSpPr>
              <a:spLocks noEditPoints="1"/>
            </p:cNvSpPr>
            <p:nvPr/>
          </p:nvSpPr>
          <p:spPr bwMode="auto">
            <a:xfrm>
              <a:off x="5121773" y="4121256"/>
              <a:ext cx="35719" cy="35719"/>
            </a:xfrm>
            <a:custGeom>
              <a:avLst/>
              <a:gdLst>
                <a:gd name="T0" fmla="*/ 10 w 21"/>
                <a:gd name="T1" fmla="*/ 0 h 21"/>
                <a:gd name="T2" fmla="*/ 18 w 21"/>
                <a:gd name="T3" fmla="*/ 3 h 21"/>
                <a:gd name="T4" fmla="*/ 21 w 21"/>
                <a:gd name="T5" fmla="*/ 11 h 21"/>
                <a:gd name="T6" fmla="*/ 18 w 21"/>
                <a:gd name="T7" fmla="*/ 18 h 21"/>
                <a:gd name="T8" fmla="*/ 18 w 21"/>
                <a:gd name="T9" fmla="*/ 18 h 21"/>
                <a:gd name="T10" fmla="*/ 10 w 21"/>
                <a:gd name="T11" fmla="*/ 21 h 21"/>
                <a:gd name="T12" fmla="*/ 10 w 21"/>
                <a:gd name="T13" fmla="*/ 21 h 21"/>
                <a:gd name="T14" fmla="*/ 10 w 21"/>
                <a:gd name="T15" fmla="*/ 16 h 21"/>
                <a:gd name="T16" fmla="*/ 10 w 21"/>
                <a:gd name="T17" fmla="*/ 16 h 21"/>
                <a:gd name="T18" fmla="*/ 14 w 21"/>
                <a:gd name="T19" fmla="*/ 15 h 21"/>
                <a:gd name="T20" fmla="*/ 14 w 21"/>
                <a:gd name="T21" fmla="*/ 15 h 21"/>
                <a:gd name="T22" fmla="*/ 16 w 21"/>
                <a:gd name="T23" fmla="*/ 11 h 21"/>
                <a:gd name="T24" fmla="*/ 14 w 21"/>
                <a:gd name="T25" fmla="*/ 7 h 21"/>
                <a:gd name="T26" fmla="*/ 10 w 21"/>
                <a:gd name="T27" fmla="*/ 5 h 21"/>
                <a:gd name="T28" fmla="*/ 10 w 21"/>
                <a:gd name="T29" fmla="*/ 5 h 21"/>
                <a:gd name="T30" fmla="*/ 10 w 21"/>
                <a:gd name="T31" fmla="*/ 0 h 21"/>
                <a:gd name="T32" fmla="*/ 10 w 21"/>
                <a:gd name="T33" fmla="*/ 21 h 21"/>
                <a:gd name="T34" fmla="*/ 3 w 21"/>
                <a:gd name="T35" fmla="*/ 18 h 21"/>
                <a:gd name="T36" fmla="*/ 0 w 21"/>
                <a:gd name="T37" fmla="*/ 11 h 21"/>
                <a:gd name="T38" fmla="*/ 3 w 21"/>
                <a:gd name="T39" fmla="*/ 3 h 21"/>
                <a:gd name="T40" fmla="*/ 3 w 21"/>
                <a:gd name="T41" fmla="*/ 3 h 21"/>
                <a:gd name="T42" fmla="*/ 10 w 21"/>
                <a:gd name="T43" fmla="*/ 0 h 21"/>
                <a:gd name="T44" fmla="*/ 10 w 21"/>
                <a:gd name="T45" fmla="*/ 5 h 21"/>
                <a:gd name="T46" fmla="*/ 6 w 21"/>
                <a:gd name="T47" fmla="*/ 7 h 21"/>
                <a:gd name="T48" fmla="*/ 6 w 21"/>
                <a:gd name="T49" fmla="*/ 7 h 21"/>
                <a:gd name="T50" fmla="*/ 6 w 21"/>
                <a:gd name="T51" fmla="*/ 7 h 21"/>
                <a:gd name="T52" fmla="*/ 5 w 21"/>
                <a:gd name="T53" fmla="*/ 11 h 21"/>
                <a:gd name="T54" fmla="*/ 6 w 21"/>
                <a:gd name="T55" fmla="*/ 15 h 21"/>
                <a:gd name="T56" fmla="*/ 10 w 21"/>
                <a:gd name="T57" fmla="*/ 16 h 21"/>
                <a:gd name="T58" fmla="*/ 10 w 21"/>
                <a:gd name="T5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" h="21">
                  <a:moveTo>
                    <a:pt x="10" y="0"/>
                  </a:moveTo>
                  <a:cubicBezTo>
                    <a:pt x="13" y="0"/>
                    <a:pt x="16" y="1"/>
                    <a:pt x="18" y="3"/>
                  </a:cubicBezTo>
                  <a:cubicBezTo>
                    <a:pt x="20" y="5"/>
                    <a:pt x="21" y="8"/>
                    <a:pt x="21" y="11"/>
                  </a:cubicBezTo>
                  <a:cubicBezTo>
                    <a:pt x="21" y="14"/>
                    <a:pt x="20" y="16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20"/>
                    <a:pt x="13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2" y="16"/>
                    <a:pt x="13" y="16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2"/>
                    <a:pt x="16" y="11"/>
                  </a:cubicBezTo>
                  <a:cubicBezTo>
                    <a:pt x="16" y="9"/>
                    <a:pt x="15" y="8"/>
                    <a:pt x="14" y="7"/>
                  </a:cubicBezTo>
                  <a:cubicBezTo>
                    <a:pt x="13" y="6"/>
                    <a:pt x="12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0" y="21"/>
                  </a:moveTo>
                  <a:cubicBezTo>
                    <a:pt x="7" y="21"/>
                    <a:pt x="5" y="20"/>
                    <a:pt x="3" y="18"/>
                  </a:cubicBezTo>
                  <a:cubicBezTo>
                    <a:pt x="1" y="16"/>
                    <a:pt x="0" y="14"/>
                    <a:pt x="0" y="11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7" y="6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2"/>
                    <a:pt x="5" y="14"/>
                    <a:pt x="6" y="15"/>
                  </a:cubicBezTo>
                  <a:cubicBezTo>
                    <a:pt x="7" y="16"/>
                    <a:pt x="9" y="16"/>
                    <a:pt x="10" y="16"/>
                  </a:cubicBezTo>
                  <a:lnTo>
                    <a:pt x="10" y="21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Freeform 153"/>
            <p:cNvSpPr>
              <a:spLocks noEditPoints="1"/>
            </p:cNvSpPr>
            <p:nvPr/>
          </p:nvSpPr>
          <p:spPr bwMode="auto">
            <a:xfrm>
              <a:off x="5937351" y="5227346"/>
              <a:ext cx="80963" cy="97631"/>
            </a:xfrm>
            <a:custGeom>
              <a:avLst/>
              <a:gdLst>
                <a:gd name="T0" fmla="*/ 24 w 48"/>
                <a:gd name="T1" fmla="*/ 47 h 58"/>
                <a:gd name="T2" fmla="*/ 35 w 48"/>
                <a:gd name="T3" fmla="*/ 30 h 58"/>
                <a:gd name="T4" fmla="*/ 43 w 48"/>
                <a:gd name="T5" fmla="*/ 4 h 58"/>
                <a:gd name="T6" fmla="*/ 24 w 48"/>
                <a:gd name="T7" fmla="*/ 4 h 58"/>
                <a:gd name="T8" fmla="*/ 24 w 48"/>
                <a:gd name="T9" fmla="*/ 0 h 58"/>
                <a:gd name="T10" fmla="*/ 45 w 48"/>
                <a:gd name="T11" fmla="*/ 0 h 58"/>
                <a:gd name="T12" fmla="*/ 45 w 48"/>
                <a:gd name="T13" fmla="*/ 0 h 58"/>
                <a:gd name="T14" fmla="*/ 46 w 48"/>
                <a:gd name="T15" fmla="*/ 0 h 58"/>
                <a:gd name="T16" fmla="*/ 48 w 48"/>
                <a:gd name="T17" fmla="*/ 2 h 58"/>
                <a:gd name="T18" fmla="*/ 39 w 48"/>
                <a:gd name="T19" fmla="*/ 32 h 58"/>
                <a:gd name="T20" fmla="*/ 24 w 48"/>
                <a:gd name="T21" fmla="*/ 54 h 58"/>
                <a:gd name="T22" fmla="*/ 24 w 48"/>
                <a:gd name="T23" fmla="*/ 47 h 58"/>
                <a:gd name="T24" fmla="*/ 5 w 48"/>
                <a:gd name="T25" fmla="*/ 4 h 58"/>
                <a:gd name="T26" fmla="*/ 10 w 48"/>
                <a:gd name="T27" fmla="*/ 30 h 58"/>
                <a:gd name="T28" fmla="*/ 20 w 48"/>
                <a:gd name="T29" fmla="*/ 52 h 58"/>
                <a:gd name="T30" fmla="*/ 24 w 48"/>
                <a:gd name="T31" fmla="*/ 47 h 58"/>
                <a:gd name="T32" fmla="*/ 24 w 48"/>
                <a:gd name="T33" fmla="*/ 54 h 58"/>
                <a:gd name="T34" fmla="*/ 21 w 48"/>
                <a:gd name="T35" fmla="*/ 57 h 58"/>
                <a:gd name="T36" fmla="*/ 20 w 48"/>
                <a:gd name="T37" fmla="*/ 58 h 58"/>
                <a:gd name="T38" fmla="*/ 17 w 48"/>
                <a:gd name="T39" fmla="*/ 57 h 58"/>
                <a:gd name="T40" fmla="*/ 5 w 48"/>
                <a:gd name="T41" fmla="*/ 31 h 58"/>
                <a:gd name="T42" fmla="*/ 0 w 48"/>
                <a:gd name="T43" fmla="*/ 2 h 58"/>
                <a:gd name="T44" fmla="*/ 0 w 48"/>
                <a:gd name="T45" fmla="*/ 2 h 58"/>
                <a:gd name="T46" fmla="*/ 3 w 48"/>
                <a:gd name="T47" fmla="*/ 0 h 58"/>
                <a:gd name="T48" fmla="*/ 24 w 48"/>
                <a:gd name="T49" fmla="*/ 0 h 58"/>
                <a:gd name="T50" fmla="*/ 24 w 48"/>
                <a:gd name="T51" fmla="*/ 4 h 58"/>
                <a:gd name="T52" fmla="*/ 5 w 48"/>
                <a:gd name="T53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8">
                  <a:moveTo>
                    <a:pt x="24" y="47"/>
                  </a:moveTo>
                  <a:cubicBezTo>
                    <a:pt x="28" y="42"/>
                    <a:pt x="32" y="36"/>
                    <a:pt x="35" y="30"/>
                  </a:cubicBezTo>
                  <a:cubicBezTo>
                    <a:pt x="39" y="22"/>
                    <a:pt x="42" y="14"/>
                    <a:pt x="4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7" y="13"/>
                    <a:pt x="44" y="23"/>
                    <a:pt x="39" y="32"/>
                  </a:cubicBezTo>
                  <a:cubicBezTo>
                    <a:pt x="35" y="40"/>
                    <a:pt x="30" y="48"/>
                    <a:pt x="24" y="54"/>
                  </a:cubicBezTo>
                  <a:lnTo>
                    <a:pt x="24" y="47"/>
                  </a:lnTo>
                  <a:close/>
                  <a:moveTo>
                    <a:pt x="5" y="4"/>
                  </a:moveTo>
                  <a:cubicBezTo>
                    <a:pt x="6" y="13"/>
                    <a:pt x="7" y="22"/>
                    <a:pt x="10" y="30"/>
                  </a:cubicBezTo>
                  <a:cubicBezTo>
                    <a:pt x="12" y="38"/>
                    <a:pt x="16" y="46"/>
                    <a:pt x="20" y="52"/>
                  </a:cubicBezTo>
                  <a:cubicBezTo>
                    <a:pt x="21" y="50"/>
                    <a:pt x="23" y="49"/>
                    <a:pt x="24" y="47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5"/>
                    <a:pt x="22" y="56"/>
                    <a:pt x="21" y="57"/>
                  </a:cubicBezTo>
                  <a:cubicBezTo>
                    <a:pt x="21" y="57"/>
                    <a:pt x="21" y="58"/>
                    <a:pt x="20" y="58"/>
                  </a:cubicBezTo>
                  <a:cubicBezTo>
                    <a:pt x="19" y="58"/>
                    <a:pt x="18" y="58"/>
                    <a:pt x="17" y="57"/>
                  </a:cubicBezTo>
                  <a:cubicBezTo>
                    <a:pt x="12" y="50"/>
                    <a:pt x="8" y="41"/>
                    <a:pt x="5" y="31"/>
                  </a:cubicBezTo>
                  <a:cubicBezTo>
                    <a:pt x="3" y="22"/>
                    <a:pt x="1" y="1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4"/>
                    <a:pt x="24" y="4"/>
                    <a:pt x="24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Freeform 154"/>
            <p:cNvSpPr>
              <a:spLocks noEditPoints="1"/>
            </p:cNvSpPr>
            <p:nvPr/>
          </p:nvSpPr>
          <p:spPr bwMode="auto">
            <a:xfrm>
              <a:off x="5937351" y="5111856"/>
              <a:ext cx="80963" cy="100013"/>
            </a:xfrm>
            <a:custGeom>
              <a:avLst/>
              <a:gdLst>
                <a:gd name="T0" fmla="*/ 24 w 48"/>
                <a:gd name="T1" fmla="*/ 54 h 59"/>
                <a:gd name="T2" fmla="*/ 43 w 48"/>
                <a:gd name="T3" fmla="*/ 54 h 59"/>
                <a:gd name="T4" fmla="*/ 35 w 48"/>
                <a:gd name="T5" fmla="*/ 28 h 59"/>
                <a:gd name="T6" fmla="*/ 24 w 48"/>
                <a:gd name="T7" fmla="*/ 11 h 59"/>
                <a:gd name="T8" fmla="*/ 24 w 48"/>
                <a:gd name="T9" fmla="*/ 4 h 59"/>
                <a:gd name="T10" fmla="*/ 39 w 48"/>
                <a:gd name="T11" fmla="*/ 26 h 59"/>
                <a:gd name="T12" fmla="*/ 48 w 48"/>
                <a:gd name="T13" fmla="*/ 56 h 59"/>
                <a:gd name="T14" fmla="*/ 48 w 48"/>
                <a:gd name="T15" fmla="*/ 56 h 59"/>
                <a:gd name="T16" fmla="*/ 45 w 48"/>
                <a:gd name="T17" fmla="*/ 59 h 59"/>
                <a:gd name="T18" fmla="*/ 24 w 48"/>
                <a:gd name="T19" fmla="*/ 59 h 59"/>
                <a:gd name="T20" fmla="*/ 24 w 48"/>
                <a:gd name="T21" fmla="*/ 54 h 59"/>
                <a:gd name="T22" fmla="*/ 20 w 48"/>
                <a:gd name="T23" fmla="*/ 6 h 59"/>
                <a:gd name="T24" fmla="*/ 10 w 48"/>
                <a:gd name="T25" fmla="*/ 28 h 59"/>
                <a:gd name="T26" fmla="*/ 5 w 48"/>
                <a:gd name="T27" fmla="*/ 54 h 59"/>
                <a:gd name="T28" fmla="*/ 24 w 48"/>
                <a:gd name="T29" fmla="*/ 54 h 59"/>
                <a:gd name="T30" fmla="*/ 24 w 48"/>
                <a:gd name="T31" fmla="*/ 59 h 59"/>
                <a:gd name="T32" fmla="*/ 3 w 48"/>
                <a:gd name="T33" fmla="*/ 59 h 59"/>
                <a:gd name="T34" fmla="*/ 3 w 48"/>
                <a:gd name="T35" fmla="*/ 59 h 59"/>
                <a:gd name="T36" fmla="*/ 2 w 48"/>
                <a:gd name="T37" fmla="*/ 59 h 59"/>
                <a:gd name="T38" fmla="*/ 0 w 48"/>
                <a:gd name="T39" fmla="*/ 56 h 59"/>
                <a:gd name="T40" fmla="*/ 5 w 48"/>
                <a:gd name="T41" fmla="*/ 27 h 59"/>
                <a:gd name="T42" fmla="*/ 17 w 48"/>
                <a:gd name="T43" fmla="*/ 1 h 59"/>
                <a:gd name="T44" fmla="*/ 17 w 48"/>
                <a:gd name="T45" fmla="*/ 1 h 59"/>
                <a:gd name="T46" fmla="*/ 17 w 48"/>
                <a:gd name="T47" fmla="*/ 1 h 59"/>
                <a:gd name="T48" fmla="*/ 21 w 48"/>
                <a:gd name="T49" fmla="*/ 1 h 59"/>
                <a:gd name="T50" fmla="*/ 24 w 48"/>
                <a:gd name="T51" fmla="*/ 4 h 59"/>
                <a:gd name="T52" fmla="*/ 24 w 48"/>
                <a:gd name="T53" fmla="*/ 11 h 59"/>
                <a:gd name="T54" fmla="*/ 20 w 48"/>
                <a:gd name="T55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59">
                  <a:moveTo>
                    <a:pt x="24" y="54"/>
                  </a:moveTo>
                  <a:cubicBezTo>
                    <a:pt x="43" y="54"/>
                    <a:pt x="43" y="54"/>
                    <a:pt x="43" y="54"/>
                  </a:cubicBezTo>
                  <a:cubicBezTo>
                    <a:pt x="42" y="45"/>
                    <a:pt x="39" y="36"/>
                    <a:pt x="35" y="28"/>
                  </a:cubicBezTo>
                  <a:cubicBezTo>
                    <a:pt x="32" y="22"/>
                    <a:pt x="28" y="16"/>
                    <a:pt x="24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0" y="10"/>
                    <a:pt x="35" y="18"/>
                    <a:pt x="39" y="26"/>
                  </a:cubicBezTo>
                  <a:cubicBezTo>
                    <a:pt x="44" y="35"/>
                    <a:pt x="47" y="45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8"/>
                    <a:pt x="47" y="59"/>
                    <a:pt x="45" y="5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24" y="54"/>
                  </a:lnTo>
                  <a:close/>
                  <a:moveTo>
                    <a:pt x="20" y="6"/>
                  </a:moveTo>
                  <a:cubicBezTo>
                    <a:pt x="16" y="13"/>
                    <a:pt x="12" y="20"/>
                    <a:pt x="10" y="28"/>
                  </a:cubicBezTo>
                  <a:cubicBezTo>
                    <a:pt x="7" y="36"/>
                    <a:pt x="6" y="45"/>
                    <a:pt x="5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57"/>
                    <a:pt x="0" y="56"/>
                  </a:cubicBezTo>
                  <a:cubicBezTo>
                    <a:pt x="1" y="46"/>
                    <a:pt x="3" y="36"/>
                    <a:pt x="5" y="27"/>
                  </a:cubicBezTo>
                  <a:cubicBezTo>
                    <a:pt x="8" y="17"/>
                    <a:pt x="12" y="8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2"/>
                    <a:pt x="23" y="3"/>
                    <a:pt x="24" y="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1" y="8"/>
                    <a:pt x="20" y="6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Freeform 155"/>
            <p:cNvSpPr>
              <a:spLocks noEditPoints="1"/>
            </p:cNvSpPr>
            <p:nvPr/>
          </p:nvSpPr>
          <p:spPr bwMode="auto">
            <a:xfrm>
              <a:off x="5883773" y="5076137"/>
              <a:ext cx="72629" cy="135731"/>
            </a:xfrm>
            <a:custGeom>
              <a:avLst/>
              <a:gdLst>
                <a:gd name="T0" fmla="*/ 21 w 43"/>
                <a:gd name="T1" fmla="*/ 57 h 80"/>
                <a:gd name="T2" fmla="*/ 24 w 43"/>
                <a:gd name="T3" fmla="*/ 43 h 80"/>
                <a:gd name="T4" fmla="*/ 37 w 43"/>
                <a:gd name="T5" fmla="*/ 16 h 80"/>
                <a:gd name="T6" fmla="*/ 21 w 43"/>
                <a:gd name="T7" fmla="*/ 9 h 80"/>
                <a:gd name="T8" fmla="*/ 21 w 43"/>
                <a:gd name="T9" fmla="*/ 8 h 80"/>
                <a:gd name="T10" fmla="*/ 21 w 43"/>
                <a:gd name="T11" fmla="*/ 3 h 80"/>
                <a:gd name="T12" fmla="*/ 23 w 43"/>
                <a:gd name="T13" fmla="*/ 4 h 80"/>
                <a:gd name="T14" fmla="*/ 41 w 43"/>
                <a:gd name="T15" fmla="*/ 13 h 80"/>
                <a:gd name="T16" fmla="*/ 42 w 43"/>
                <a:gd name="T17" fmla="*/ 13 h 80"/>
                <a:gd name="T18" fmla="*/ 42 w 43"/>
                <a:gd name="T19" fmla="*/ 16 h 80"/>
                <a:gd name="T20" fmla="*/ 29 w 43"/>
                <a:gd name="T21" fmla="*/ 45 h 80"/>
                <a:gd name="T22" fmla="*/ 23 w 43"/>
                <a:gd name="T23" fmla="*/ 77 h 80"/>
                <a:gd name="T24" fmla="*/ 23 w 43"/>
                <a:gd name="T25" fmla="*/ 77 h 80"/>
                <a:gd name="T26" fmla="*/ 21 w 43"/>
                <a:gd name="T27" fmla="*/ 80 h 80"/>
                <a:gd name="T28" fmla="*/ 21 w 43"/>
                <a:gd name="T29" fmla="*/ 57 h 80"/>
                <a:gd name="T30" fmla="*/ 5 w 43"/>
                <a:gd name="T31" fmla="*/ 5 h 80"/>
                <a:gd name="T32" fmla="*/ 5 w 43"/>
                <a:gd name="T33" fmla="*/ 75 h 80"/>
                <a:gd name="T34" fmla="*/ 19 w 43"/>
                <a:gd name="T35" fmla="*/ 75 h 80"/>
                <a:gd name="T36" fmla="*/ 21 w 43"/>
                <a:gd name="T37" fmla="*/ 57 h 80"/>
                <a:gd name="T38" fmla="*/ 21 w 43"/>
                <a:gd name="T39" fmla="*/ 80 h 80"/>
                <a:gd name="T40" fmla="*/ 21 w 43"/>
                <a:gd name="T41" fmla="*/ 80 h 80"/>
                <a:gd name="T42" fmla="*/ 2 w 43"/>
                <a:gd name="T43" fmla="*/ 80 h 80"/>
                <a:gd name="T44" fmla="*/ 0 w 43"/>
                <a:gd name="T45" fmla="*/ 77 h 80"/>
                <a:gd name="T46" fmla="*/ 0 w 43"/>
                <a:gd name="T47" fmla="*/ 2 h 80"/>
                <a:gd name="T48" fmla="*/ 0 w 43"/>
                <a:gd name="T49" fmla="*/ 2 h 80"/>
                <a:gd name="T50" fmla="*/ 0 w 43"/>
                <a:gd name="T51" fmla="*/ 2 h 80"/>
                <a:gd name="T52" fmla="*/ 3 w 43"/>
                <a:gd name="T53" fmla="*/ 0 h 80"/>
                <a:gd name="T54" fmla="*/ 21 w 43"/>
                <a:gd name="T55" fmla="*/ 3 h 80"/>
                <a:gd name="T56" fmla="*/ 21 w 43"/>
                <a:gd name="T57" fmla="*/ 8 h 80"/>
                <a:gd name="T58" fmla="*/ 5 w 43"/>
                <a:gd name="T59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80">
                  <a:moveTo>
                    <a:pt x="21" y="57"/>
                  </a:moveTo>
                  <a:cubicBezTo>
                    <a:pt x="22" y="52"/>
                    <a:pt x="23" y="48"/>
                    <a:pt x="24" y="43"/>
                  </a:cubicBezTo>
                  <a:cubicBezTo>
                    <a:pt x="28" y="33"/>
                    <a:pt x="32" y="24"/>
                    <a:pt x="37" y="16"/>
                  </a:cubicBezTo>
                  <a:cubicBezTo>
                    <a:pt x="32" y="13"/>
                    <a:pt x="27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9" y="6"/>
                    <a:pt x="36" y="9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3" y="14"/>
                    <a:pt x="43" y="15"/>
                    <a:pt x="42" y="16"/>
                  </a:cubicBezTo>
                  <a:cubicBezTo>
                    <a:pt x="37" y="24"/>
                    <a:pt x="32" y="34"/>
                    <a:pt x="29" y="45"/>
                  </a:cubicBezTo>
                  <a:cubicBezTo>
                    <a:pt x="26" y="55"/>
                    <a:pt x="24" y="66"/>
                    <a:pt x="23" y="77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9"/>
                    <a:pt x="22" y="80"/>
                    <a:pt x="21" y="80"/>
                  </a:cubicBezTo>
                  <a:lnTo>
                    <a:pt x="21" y="57"/>
                  </a:lnTo>
                  <a:close/>
                  <a:moveTo>
                    <a:pt x="5" y="5"/>
                  </a:moveTo>
                  <a:cubicBezTo>
                    <a:pt x="5" y="75"/>
                    <a:pt x="5" y="75"/>
                    <a:pt x="5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69"/>
                    <a:pt x="20" y="63"/>
                    <a:pt x="21" y="57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1" y="80"/>
                    <a:pt x="0" y="79"/>
                    <a:pt x="0" y="7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5" y="2"/>
                    <a:pt x="21" y="3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7"/>
                    <a:pt x="10" y="6"/>
                    <a:pt x="5" y="5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" name="Freeform 156"/>
            <p:cNvSpPr>
              <a:spLocks noEditPoints="1"/>
            </p:cNvSpPr>
            <p:nvPr/>
          </p:nvSpPr>
          <p:spPr bwMode="auto">
            <a:xfrm>
              <a:off x="5795667" y="5227346"/>
              <a:ext cx="72629" cy="133350"/>
            </a:xfrm>
            <a:custGeom>
              <a:avLst/>
              <a:gdLst>
                <a:gd name="T0" fmla="*/ 38 w 43"/>
                <a:gd name="T1" fmla="*/ 74 h 79"/>
                <a:gd name="T2" fmla="*/ 38 w 43"/>
                <a:gd name="T3" fmla="*/ 4 h 79"/>
                <a:gd name="T4" fmla="*/ 24 w 43"/>
                <a:gd name="T5" fmla="*/ 4 h 79"/>
                <a:gd name="T6" fmla="*/ 22 w 43"/>
                <a:gd name="T7" fmla="*/ 19 h 79"/>
                <a:gd name="T8" fmla="*/ 22 w 43"/>
                <a:gd name="T9" fmla="*/ 0 h 79"/>
                <a:gd name="T10" fmla="*/ 41 w 43"/>
                <a:gd name="T11" fmla="*/ 0 h 79"/>
                <a:gd name="T12" fmla="*/ 43 w 43"/>
                <a:gd name="T13" fmla="*/ 2 h 79"/>
                <a:gd name="T14" fmla="*/ 43 w 43"/>
                <a:gd name="T15" fmla="*/ 77 h 79"/>
                <a:gd name="T16" fmla="*/ 43 w 43"/>
                <a:gd name="T17" fmla="*/ 77 h 79"/>
                <a:gd name="T18" fmla="*/ 43 w 43"/>
                <a:gd name="T19" fmla="*/ 77 h 79"/>
                <a:gd name="T20" fmla="*/ 41 w 43"/>
                <a:gd name="T21" fmla="*/ 79 h 79"/>
                <a:gd name="T22" fmla="*/ 22 w 43"/>
                <a:gd name="T23" fmla="*/ 76 h 79"/>
                <a:gd name="T24" fmla="*/ 22 w 43"/>
                <a:gd name="T25" fmla="*/ 71 h 79"/>
                <a:gd name="T26" fmla="*/ 38 w 43"/>
                <a:gd name="T27" fmla="*/ 74 h 79"/>
                <a:gd name="T28" fmla="*/ 22 w 43"/>
                <a:gd name="T29" fmla="*/ 19 h 79"/>
                <a:gd name="T30" fmla="*/ 18 w 43"/>
                <a:gd name="T31" fmla="*/ 36 h 79"/>
                <a:gd name="T32" fmla="*/ 6 w 43"/>
                <a:gd name="T33" fmla="*/ 63 h 79"/>
                <a:gd name="T34" fmla="*/ 21 w 43"/>
                <a:gd name="T35" fmla="*/ 70 h 79"/>
                <a:gd name="T36" fmla="*/ 22 w 43"/>
                <a:gd name="T37" fmla="*/ 71 h 79"/>
                <a:gd name="T38" fmla="*/ 22 w 43"/>
                <a:gd name="T39" fmla="*/ 76 h 79"/>
                <a:gd name="T40" fmla="*/ 20 w 43"/>
                <a:gd name="T41" fmla="*/ 75 h 79"/>
                <a:gd name="T42" fmla="*/ 1 w 43"/>
                <a:gd name="T43" fmla="*/ 66 h 79"/>
                <a:gd name="T44" fmla="*/ 1 w 43"/>
                <a:gd name="T45" fmla="*/ 66 h 79"/>
                <a:gd name="T46" fmla="*/ 0 w 43"/>
                <a:gd name="T47" fmla="*/ 62 h 79"/>
                <a:gd name="T48" fmla="*/ 13 w 43"/>
                <a:gd name="T49" fmla="*/ 34 h 79"/>
                <a:gd name="T50" fmla="*/ 19 w 43"/>
                <a:gd name="T51" fmla="*/ 2 h 79"/>
                <a:gd name="T52" fmla="*/ 19 w 43"/>
                <a:gd name="T53" fmla="*/ 2 h 79"/>
                <a:gd name="T54" fmla="*/ 21 w 43"/>
                <a:gd name="T55" fmla="*/ 0 h 79"/>
                <a:gd name="T56" fmla="*/ 22 w 43"/>
                <a:gd name="T57" fmla="*/ 0 h 79"/>
                <a:gd name="T58" fmla="*/ 22 w 43"/>
                <a:gd name="T59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79">
                  <a:moveTo>
                    <a:pt x="38" y="7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9"/>
                    <a:pt x="23" y="14"/>
                    <a:pt x="22" y="1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8"/>
                    <a:pt x="42" y="79"/>
                    <a:pt x="41" y="79"/>
                  </a:cubicBezTo>
                  <a:cubicBezTo>
                    <a:pt x="34" y="79"/>
                    <a:pt x="28" y="78"/>
                    <a:pt x="22" y="76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7" y="72"/>
                    <a:pt x="33" y="74"/>
                    <a:pt x="38" y="74"/>
                  </a:cubicBezTo>
                  <a:close/>
                  <a:moveTo>
                    <a:pt x="22" y="19"/>
                  </a:moveTo>
                  <a:cubicBezTo>
                    <a:pt x="21" y="25"/>
                    <a:pt x="20" y="30"/>
                    <a:pt x="18" y="36"/>
                  </a:cubicBezTo>
                  <a:cubicBezTo>
                    <a:pt x="15" y="46"/>
                    <a:pt x="11" y="55"/>
                    <a:pt x="6" y="63"/>
                  </a:cubicBezTo>
                  <a:cubicBezTo>
                    <a:pt x="11" y="66"/>
                    <a:pt x="16" y="68"/>
                    <a:pt x="21" y="70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5"/>
                    <a:pt x="21" y="75"/>
                    <a:pt x="20" y="75"/>
                  </a:cubicBezTo>
                  <a:cubicBezTo>
                    <a:pt x="13" y="73"/>
                    <a:pt x="7" y="69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6" y="54"/>
                    <a:pt x="10" y="45"/>
                    <a:pt x="13" y="34"/>
                  </a:cubicBezTo>
                  <a:cubicBezTo>
                    <a:pt x="16" y="24"/>
                    <a:pt x="18" y="14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22" y="19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" name="Freeform 157"/>
            <p:cNvSpPr>
              <a:spLocks noEditPoints="1"/>
            </p:cNvSpPr>
            <p:nvPr/>
          </p:nvSpPr>
          <p:spPr bwMode="auto">
            <a:xfrm>
              <a:off x="5795667" y="5076137"/>
              <a:ext cx="72629" cy="135731"/>
            </a:xfrm>
            <a:custGeom>
              <a:avLst/>
              <a:gdLst>
                <a:gd name="T0" fmla="*/ 24 w 43"/>
                <a:gd name="T1" fmla="*/ 75 h 80"/>
                <a:gd name="T2" fmla="*/ 38 w 43"/>
                <a:gd name="T3" fmla="*/ 75 h 80"/>
                <a:gd name="T4" fmla="*/ 38 w 43"/>
                <a:gd name="T5" fmla="*/ 5 h 80"/>
                <a:gd name="T6" fmla="*/ 22 w 43"/>
                <a:gd name="T7" fmla="*/ 9 h 80"/>
                <a:gd name="T8" fmla="*/ 22 w 43"/>
                <a:gd name="T9" fmla="*/ 4 h 80"/>
                <a:gd name="T10" fmla="*/ 40 w 43"/>
                <a:gd name="T11" fmla="*/ 0 h 80"/>
                <a:gd name="T12" fmla="*/ 41 w 43"/>
                <a:gd name="T13" fmla="*/ 0 h 80"/>
                <a:gd name="T14" fmla="*/ 43 w 43"/>
                <a:gd name="T15" fmla="*/ 2 h 80"/>
                <a:gd name="T16" fmla="*/ 43 w 43"/>
                <a:gd name="T17" fmla="*/ 77 h 80"/>
                <a:gd name="T18" fmla="*/ 41 w 43"/>
                <a:gd name="T19" fmla="*/ 80 h 80"/>
                <a:gd name="T20" fmla="*/ 22 w 43"/>
                <a:gd name="T21" fmla="*/ 80 h 80"/>
                <a:gd name="T22" fmla="*/ 22 w 43"/>
                <a:gd name="T23" fmla="*/ 60 h 80"/>
                <a:gd name="T24" fmla="*/ 24 w 43"/>
                <a:gd name="T25" fmla="*/ 75 h 80"/>
                <a:gd name="T26" fmla="*/ 22 w 43"/>
                <a:gd name="T27" fmla="*/ 9 h 80"/>
                <a:gd name="T28" fmla="*/ 21 w 43"/>
                <a:gd name="T29" fmla="*/ 9 h 80"/>
                <a:gd name="T30" fmla="*/ 6 w 43"/>
                <a:gd name="T31" fmla="*/ 16 h 80"/>
                <a:gd name="T32" fmla="*/ 18 w 43"/>
                <a:gd name="T33" fmla="*/ 44 h 80"/>
                <a:gd name="T34" fmla="*/ 22 w 43"/>
                <a:gd name="T35" fmla="*/ 60 h 80"/>
                <a:gd name="T36" fmla="*/ 22 w 43"/>
                <a:gd name="T37" fmla="*/ 80 h 80"/>
                <a:gd name="T38" fmla="*/ 21 w 43"/>
                <a:gd name="T39" fmla="*/ 80 h 80"/>
                <a:gd name="T40" fmla="*/ 21 w 43"/>
                <a:gd name="T41" fmla="*/ 80 h 80"/>
                <a:gd name="T42" fmla="*/ 19 w 43"/>
                <a:gd name="T43" fmla="*/ 77 h 80"/>
                <a:gd name="T44" fmla="*/ 13 w 43"/>
                <a:gd name="T45" fmla="*/ 45 h 80"/>
                <a:gd name="T46" fmla="*/ 0 w 43"/>
                <a:gd name="T47" fmla="*/ 17 h 80"/>
                <a:gd name="T48" fmla="*/ 0 w 43"/>
                <a:gd name="T49" fmla="*/ 17 h 80"/>
                <a:gd name="T50" fmla="*/ 1 w 43"/>
                <a:gd name="T51" fmla="*/ 14 h 80"/>
                <a:gd name="T52" fmla="*/ 20 w 43"/>
                <a:gd name="T53" fmla="*/ 4 h 80"/>
                <a:gd name="T54" fmla="*/ 22 w 43"/>
                <a:gd name="T55" fmla="*/ 4 h 80"/>
                <a:gd name="T56" fmla="*/ 22 w 43"/>
                <a:gd name="T57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80">
                  <a:moveTo>
                    <a:pt x="24" y="75"/>
                  </a:moveTo>
                  <a:cubicBezTo>
                    <a:pt x="38" y="75"/>
                    <a:pt x="38" y="75"/>
                    <a:pt x="38" y="7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3" y="6"/>
                    <a:pt x="27" y="7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8" y="2"/>
                    <a:pt x="34" y="0"/>
                    <a:pt x="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9"/>
                    <a:pt x="42" y="80"/>
                    <a:pt x="41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5"/>
                    <a:pt x="23" y="70"/>
                    <a:pt x="24" y="75"/>
                  </a:cubicBezTo>
                  <a:close/>
                  <a:moveTo>
                    <a:pt x="22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16" y="11"/>
                    <a:pt x="11" y="13"/>
                    <a:pt x="6" y="16"/>
                  </a:cubicBezTo>
                  <a:cubicBezTo>
                    <a:pt x="11" y="24"/>
                    <a:pt x="15" y="33"/>
                    <a:pt x="18" y="44"/>
                  </a:cubicBezTo>
                  <a:cubicBezTo>
                    <a:pt x="20" y="49"/>
                    <a:pt x="21" y="55"/>
                    <a:pt x="22" y="6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0"/>
                    <a:pt x="19" y="79"/>
                    <a:pt x="19" y="77"/>
                  </a:cubicBezTo>
                  <a:cubicBezTo>
                    <a:pt x="18" y="66"/>
                    <a:pt x="16" y="55"/>
                    <a:pt x="13" y="45"/>
                  </a:cubicBezTo>
                  <a:cubicBezTo>
                    <a:pt x="10" y="34"/>
                    <a:pt x="6" y="25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4"/>
                    <a:pt x="1" y="14"/>
                  </a:cubicBezTo>
                  <a:cubicBezTo>
                    <a:pt x="7" y="10"/>
                    <a:pt x="13" y="7"/>
                    <a:pt x="20" y="4"/>
                  </a:cubicBezTo>
                  <a:cubicBezTo>
                    <a:pt x="21" y="4"/>
                    <a:pt x="21" y="4"/>
                    <a:pt x="22" y="4"/>
                  </a:cubicBezTo>
                  <a:lnTo>
                    <a:pt x="22" y="9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6" name="Freeform 158"/>
            <p:cNvSpPr>
              <a:spLocks noEditPoints="1"/>
            </p:cNvSpPr>
            <p:nvPr/>
          </p:nvSpPr>
          <p:spPr bwMode="auto">
            <a:xfrm>
              <a:off x="5732564" y="5227346"/>
              <a:ext cx="79772" cy="97631"/>
            </a:xfrm>
            <a:custGeom>
              <a:avLst/>
              <a:gdLst>
                <a:gd name="T0" fmla="*/ 24 w 47"/>
                <a:gd name="T1" fmla="*/ 0 h 58"/>
                <a:gd name="T2" fmla="*/ 45 w 47"/>
                <a:gd name="T3" fmla="*/ 0 h 58"/>
                <a:gd name="T4" fmla="*/ 47 w 47"/>
                <a:gd name="T5" fmla="*/ 2 h 58"/>
                <a:gd name="T6" fmla="*/ 42 w 47"/>
                <a:gd name="T7" fmla="*/ 31 h 58"/>
                <a:gd name="T8" fmla="*/ 31 w 47"/>
                <a:gd name="T9" fmla="*/ 56 h 58"/>
                <a:gd name="T10" fmla="*/ 27 w 47"/>
                <a:gd name="T11" fmla="*/ 57 h 58"/>
                <a:gd name="T12" fmla="*/ 24 w 47"/>
                <a:gd name="T13" fmla="*/ 54 h 58"/>
                <a:gd name="T14" fmla="*/ 24 w 47"/>
                <a:gd name="T15" fmla="*/ 47 h 58"/>
                <a:gd name="T16" fmla="*/ 28 w 47"/>
                <a:gd name="T17" fmla="*/ 51 h 58"/>
                <a:gd name="T18" fmla="*/ 37 w 47"/>
                <a:gd name="T19" fmla="*/ 30 h 58"/>
                <a:gd name="T20" fmla="*/ 42 w 47"/>
                <a:gd name="T21" fmla="*/ 4 h 58"/>
                <a:gd name="T22" fmla="*/ 24 w 47"/>
                <a:gd name="T23" fmla="*/ 4 h 58"/>
                <a:gd name="T24" fmla="*/ 24 w 47"/>
                <a:gd name="T25" fmla="*/ 0 h 58"/>
                <a:gd name="T26" fmla="*/ 2 w 47"/>
                <a:gd name="T27" fmla="*/ 12 h 58"/>
                <a:gd name="T28" fmla="*/ 0 w 47"/>
                <a:gd name="T29" fmla="*/ 2 h 58"/>
                <a:gd name="T30" fmla="*/ 3 w 47"/>
                <a:gd name="T31" fmla="*/ 0 h 58"/>
                <a:gd name="T32" fmla="*/ 24 w 47"/>
                <a:gd name="T33" fmla="*/ 0 h 58"/>
                <a:gd name="T34" fmla="*/ 24 w 47"/>
                <a:gd name="T35" fmla="*/ 4 h 58"/>
                <a:gd name="T36" fmla="*/ 5 w 47"/>
                <a:gd name="T37" fmla="*/ 4 h 58"/>
                <a:gd name="T38" fmla="*/ 8 w 47"/>
                <a:gd name="T39" fmla="*/ 16 h 58"/>
                <a:gd name="T40" fmla="*/ 13 w 47"/>
                <a:gd name="T41" fmla="*/ 30 h 58"/>
                <a:gd name="T42" fmla="*/ 24 w 47"/>
                <a:gd name="T43" fmla="*/ 47 h 58"/>
                <a:gd name="T44" fmla="*/ 24 w 47"/>
                <a:gd name="T45" fmla="*/ 54 h 58"/>
                <a:gd name="T46" fmla="*/ 9 w 47"/>
                <a:gd name="T47" fmla="*/ 32 h 58"/>
                <a:gd name="T48" fmla="*/ 2 w 4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58">
                  <a:moveTo>
                    <a:pt x="2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1"/>
                    <a:pt x="47" y="2"/>
                  </a:cubicBezTo>
                  <a:cubicBezTo>
                    <a:pt x="47" y="12"/>
                    <a:pt x="45" y="22"/>
                    <a:pt x="42" y="31"/>
                  </a:cubicBezTo>
                  <a:cubicBezTo>
                    <a:pt x="39" y="40"/>
                    <a:pt x="35" y="49"/>
                    <a:pt x="31" y="56"/>
                  </a:cubicBezTo>
                  <a:cubicBezTo>
                    <a:pt x="30" y="57"/>
                    <a:pt x="29" y="58"/>
                    <a:pt x="27" y="57"/>
                  </a:cubicBezTo>
                  <a:cubicBezTo>
                    <a:pt x="26" y="56"/>
                    <a:pt x="25" y="55"/>
                    <a:pt x="24" y="54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8"/>
                    <a:pt x="27" y="50"/>
                    <a:pt x="28" y="51"/>
                  </a:cubicBezTo>
                  <a:cubicBezTo>
                    <a:pt x="32" y="45"/>
                    <a:pt x="35" y="38"/>
                    <a:pt x="37" y="30"/>
                  </a:cubicBezTo>
                  <a:cubicBezTo>
                    <a:pt x="40" y="22"/>
                    <a:pt x="41" y="13"/>
                    <a:pt x="42" y="4"/>
                  </a:cubicBezTo>
                  <a:cubicBezTo>
                    <a:pt x="24" y="4"/>
                    <a:pt x="24" y="4"/>
                    <a:pt x="24" y="4"/>
                  </a:cubicBezTo>
                  <a:lnTo>
                    <a:pt x="24" y="0"/>
                  </a:lnTo>
                  <a:close/>
                  <a:moveTo>
                    <a:pt x="2" y="12"/>
                  </a:moveTo>
                  <a:cubicBezTo>
                    <a:pt x="1" y="8"/>
                    <a:pt x="1" y="5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8"/>
                    <a:pt x="7" y="12"/>
                    <a:pt x="8" y="16"/>
                  </a:cubicBezTo>
                  <a:cubicBezTo>
                    <a:pt x="9" y="21"/>
                    <a:pt x="11" y="25"/>
                    <a:pt x="13" y="30"/>
                  </a:cubicBezTo>
                  <a:cubicBezTo>
                    <a:pt x="16" y="36"/>
                    <a:pt x="19" y="42"/>
                    <a:pt x="24" y="47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18" y="47"/>
                    <a:pt x="12" y="40"/>
                    <a:pt x="9" y="32"/>
                  </a:cubicBezTo>
                  <a:cubicBezTo>
                    <a:pt x="5" y="26"/>
                    <a:pt x="3" y="19"/>
                    <a:pt x="2" y="12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Freeform 159"/>
            <p:cNvSpPr>
              <a:spLocks noEditPoints="1"/>
            </p:cNvSpPr>
            <p:nvPr/>
          </p:nvSpPr>
          <p:spPr bwMode="auto">
            <a:xfrm>
              <a:off x="5732564" y="5111856"/>
              <a:ext cx="79772" cy="100013"/>
            </a:xfrm>
            <a:custGeom>
              <a:avLst/>
              <a:gdLst>
                <a:gd name="T0" fmla="*/ 28 w 47"/>
                <a:gd name="T1" fmla="*/ 7 h 59"/>
                <a:gd name="T2" fmla="*/ 24 w 47"/>
                <a:gd name="T3" fmla="*/ 11 h 59"/>
                <a:gd name="T4" fmla="*/ 24 w 47"/>
                <a:gd name="T5" fmla="*/ 4 h 59"/>
                <a:gd name="T6" fmla="*/ 27 w 47"/>
                <a:gd name="T7" fmla="*/ 1 h 59"/>
                <a:gd name="T8" fmla="*/ 27 w 47"/>
                <a:gd name="T9" fmla="*/ 1 h 59"/>
                <a:gd name="T10" fmla="*/ 31 w 47"/>
                <a:gd name="T11" fmla="*/ 2 h 59"/>
                <a:gd name="T12" fmla="*/ 42 w 47"/>
                <a:gd name="T13" fmla="*/ 27 h 59"/>
                <a:gd name="T14" fmla="*/ 47 w 47"/>
                <a:gd name="T15" fmla="*/ 56 h 59"/>
                <a:gd name="T16" fmla="*/ 47 w 47"/>
                <a:gd name="T17" fmla="*/ 56 h 59"/>
                <a:gd name="T18" fmla="*/ 45 w 47"/>
                <a:gd name="T19" fmla="*/ 59 h 59"/>
                <a:gd name="T20" fmla="*/ 24 w 47"/>
                <a:gd name="T21" fmla="*/ 59 h 59"/>
                <a:gd name="T22" fmla="*/ 24 w 47"/>
                <a:gd name="T23" fmla="*/ 54 h 59"/>
                <a:gd name="T24" fmla="*/ 42 w 47"/>
                <a:gd name="T25" fmla="*/ 54 h 59"/>
                <a:gd name="T26" fmla="*/ 37 w 47"/>
                <a:gd name="T27" fmla="*/ 29 h 59"/>
                <a:gd name="T28" fmla="*/ 28 w 47"/>
                <a:gd name="T29" fmla="*/ 7 h 59"/>
                <a:gd name="T30" fmla="*/ 24 w 47"/>
                <a:gd name="T31" fmla="*/ 11 h 59"/>
                <a:gd name="T32" fmla="*/ 13 w 47"/>
                <a:gd name="T33" fmla="*/ 28 h 59"/>
                <a:gd name="T34" fmla="*/ 5 w 47"/>
                <a:gd name="T35" fmla="*/ 54 h 59"/>
                <a:gd name="T36" fmla="*/ 24 w 47"/>
                <a:gd name="T37" fmla="*/ 54 h 59"/>
                <a:gd name="T38" fmla="*/ 24 w 47"/>
                <a:gd name="T39" fmla="*/ 59 h 59"/>
                <a:gd name="T40" fmla="*/ 3 w 47"/>
                <a:gd name="T41" fmla="*/ 59 h 59"/>
                <a:gd name="T42" fmla="*/ 3 w 47"/>
                <a:gd name="T43" fmla="*/ 59 h 59"/>
                <a:gd name="T44" fmla="*/ 3 w 47"/>
                <a:gd name="T45" fmla="*/ 59 h 59"/>
                <a:gd name="T46" fmla="*/ 0 w 47"/>
                <a:gd name="T47" fmla="*/ 56 h 59"/>
                <a:gd name="T48" fmla="*/ 9 w 47"/>
                <a:gd name="T49" fmla="*/ 26 h 59"/>
                <a:gd name="T50" fmla="*/ 24 w 47"/>
                <a:gd name="T51" fmla="*/ 4 h 59"/>
                <a:gd name="T52" fmla="*/ 24 w 47"/>
                <a:gd name="T53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59">
                  <a:moveTo>
                    <a:pt x="28" y="7"/>
                  </a:moveTo>
                  <a:cubicBezTo>
                    <a:pt x="27" y="8"/>
                    <a:pt x="25" y="10"/>
                    <a:pt x="24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3"/>
                    <a:pt x="26" y="2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0"/>
                    <a:pt x="30" y="1"/>
                    <a:pt x="31" y="2"/>
                  </a:cubicBezTo>
                  <a:cubicBezTo>
                    <a:pt x="35" y="9"/>
                    <a:pt x="39" y="17"/>
                    <a:pt x="42" y="27"/>
                  </a:cubicBezTo>
                  <a:cubicBezTo>
                    <a:pt x="45" y="36"/>
                    <a:pt x="47" y="4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8"/>
                    <a:pt x="46" y="59"/>
                    <a:pt x="4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45"/>
                    <a:pt x="40" y="36"/>
                    <a:pt x="37" y="29"/>
                  </a:cubicBezTo>
                  <a:cubicBezTo>
                    <a:pt x="35" y="20"/>
                    <a:pt x="32" y="13"/>
                    <a:pt x="28" y="7"/>
                  </a:cubicBezTo>
                  <a:close/>
                  <a:moveTo>
                    <a:pt x="24" y="11"/>
                  </a:moveTo>
                  <a:cubicBezTo>
                    <a:pt x="19" y="17"/>
                    <a:pt x="16" y="22"/>
                    <a:pt x="13" y="28"/>
                  </a:cubicBezTo>
                  <a:cubicBezTo>
                    <a:pt x="9" y="36"/>
                    <a:pt x="6" y="45"/>
                    <a:pt x="5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1" y="59"/>
                    <a:pt x="0" y="57"/>
                    <a:pt x="0" y="56"/>
                  </a:cubicBezTo>
                  <a:cubicBezTo>
                    <a:pt x="1" y="45"/>
                    <a:pt x="4" y="35"/>
                    <a:pt x="9" y="26"/>
                  </a:cubicBezTo>
                  <a:cubicBezTo>
                    <a:pt x="12" y="18"/>
                    <a:pt x="18" y="11"/>
                    <a:pt x="24" y="4"/>
                  </a:cubicBezTo>
                  <a:lnTo>
                    <a:pt x="24" y="11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Freeform 160"/>
            <p:cNvSpPr>
              <a:spLocks noEditPoints="1"/>
            </p:cNvSpPr>
            <p:nvPr/>
          </p:nvSpPr>
          <p:spPr bwMode="auto">
            <a:xfrm>
              <a:off x="5883773" y="5227346"/>
              <a:ext cx="72629" cy="133350"/>
            </a:xfrm>
            <a:custGeom>
              <a:avLst/>
              <a:gdLst>
                <a:gd name="T0" fmla="*/ 21 w 43"/>
                <a:gd name="T1" fmla="*/ 71 h 79"/>
                <a:gd name="T2" fmla="*/ 21 w 43"/>
                <a:gd name="T3" fmla="*/ 71 h 79"/>
                <a:gd name="T4" fmla="*/ 37 w 43"/>
                <a:gd name="T5" fmla="*/ 63 h 79"/>
                <a:gd name="T6" fmla="*/ 24 w 43"/>
                <a:gd name="T7" fmla="*/ 36 h 79"/>
                <a:gd name="T8" fmla="*/ 21 w 43"/>
                <a:gd name="T9" fmla="*/ 22 h 79"/>
                <a:gd name="T10" fmla="*/ 21 w 43"/>
                <a:gd name="T11" fmla="*/ 0 h 79"/>
                <a:gd name="T12" fmla="*/ 23 w 43"/>
                <a:gd name="T13" fmla="*/ 2 h 79"/>
                <a:gd name="T14" fmla="*/ 29 w 43"/>
                <a:gd name="T15" fmla="*/ 34 h 79"/>
                <a:gd name="T16" fmla="*/ 42 w 43"/>
                <a:gd name="T17" fmla="*/ 63 h 79"/>
                <a:gd name="T18" fmla="*/ 42 w 43"/>
                <a:gd name="T19" fmla="*/ 63 h 79"/>
                <a:gd name="T20" fmla="*/ 42 w 43"/>
                <a:gd name="T21" fmla="*/ 63 h 79"/>
                <a:gd name="T22" fmla="*/ 42 w 43"/>
                <a:gd name="T23" fmla="*/ 66 h 79"/>
                <a:gd name="T24" fmla="*/ 23 w 43"/>
                <a:gd name="T25" fmla="*/ 75 h 79"/>
                <a:gd name="T26" fmla="*/ 21 w 43"/>
                <a:gd name="T27" fmla="*/ 76 h 79"/>
                <a:gd name="T28" fmla="*/ 21 w 43"/>
                <a:gd name="T29" fmla="*/ 71 h 79"/>
                <a:gd name="T30" fmla="*/ 5 w 43"/>
                <a:gd name="T31" fmla="*/ 74 h 79"/>
                <a:gd name="T32" fmla="*/ 21 w 43"/>
                <a:gd name="T33" fmla="*/ 71 h 79"/>
                <a:gd name="T34" fmla="*/ 21 w 43"/>
                <a:gd name="T35" fmla="*/ 76 h 79"/>
                <a:gd name="T36" fmla="*/ 3 w 43"/>
                <a:gd name="T37" fmla="*/ 79 h 79"/>
                <a:gd name="T38" fmla="*/ 2 w 43"/>
                <a:gd name="T39" fmla="*/ 79 h 79"/>
                <a:gd name="T40" fmla="*/ 0 w 43"/>
                <a:gd name="T41" fmla="*/ 77 h 79"/>
                <a:gd name="T42" fmla="*/ 0 w 43"/>
                <a:gd name="T43" fmla="*/ 2 h 79"/>
                <a:gd name="T44" fmla="*/ 2 w 43"/>
                <a:gd name="T45" fmla="*/ 0 h 79"/>
                <a:gd name="T46" fmla="*/ 21 w 43"/>
                <a:gd name="T47" fmla="*/ 0 h 79"/>
                <a:gd name="T48" fmla="*/ 21 w 43"/>
                <a:gd name="T49" fmla="*/ 0 h 79"/>
                <a:gd name="T50" fmla="*/ 21 w 43"/>
                <a:gd name="T51" fmla="*/ 0 h 79"/>
                <a:gd name="T52" fmla="*/ 21 w 43"/>
                <a:gd name="T53" fmla="*/ 22 h 79"/>
                <a:gd name="T54" fmla="*/ 19 w 43"/>
                <a:gd name="T55" fmla="*/ 4 h 79"/>
                <a:gd name="T56" fmla="*/ 5 w 43"/>
                <a:gd name="T57" fmla="*/ 4 h 79"/>
                <a:gd name="T58" fmla="*/ 5 w 43"/>
                <a:gd name="T59" fmla="*/ 7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79">
                  <a:moveTo>
                    <a:pt x="21" y="71"/>
                  </a:moveTo>
                  <a:cubicBezTo>
                    <a:pt x="21" y="71"/>
                    <a:pt x="21" y="71"/>
                    <a:pt x="21" y="71"/>
                  </a:cubicBezTo>
                  <a:cubicBezTo>
                    <a:pt x="27" y="69"/>
                    <a:pt x="32" y="66"/>
                    <a:pt x="37" y="63"/>
                  </a:cubicBezTo>
                  <a:cubicBezTo>
                    <a:pt x="32" y="55"/>
                    <a:pt x="28" y="46"/>
                    <a:pt x="24" y="36"/>
                  </a:cubicBezTo>
                  <a:cubicBezTo>
                    <a:pt x="23" y="31"/>
                    <a:pt x="22" y="27"/>
                    <a:pt x="21" y="2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13"/>
                    <a:pt x="26" y="24"/>
                    <a:pt x="29" y="34"/>
                  </a:cubicBezTo>
                  <a:cubicBezTo>
                    <a:pt x="32" y="45"/>
                    <a:pt x="37" y="55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3" y="64"/>
                    <a:pt x="43" y="65"/>
                    <a:pt x="42" y="66"/>
                  </a:cubicBezTo>
                  <a:cubicBezTo>
                    <a:pt x="36" y="70"/>
                    <a:pt x="30" y="73"/>
                    <a:pt x="23" y="75"/>
                  </a:cubicBezTo>
                  <a:cubicBezTo>
                    <a:pt x="22" y="75"/>
                    <a:pt x="22" y="76"/>
                    <a:pt x="21" y="76"/>
                  </a:cubicBezTo>
                  <a:lnTo>
                    <a:pt x="21" y="71"/>
                  </a:lnTo>
                  <a:close/>
                  <a:moveTo>
                    <a:pt x="5" y="74"/>
                  </a:moveTo>
                  <a:cubicBezTo>
                    <a:pt x="10" y="74"/>
                    <a:pt x="16" y="72"/>
                    <a:pt x="21" y="71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15" y="78"/>
                    <a:pt x="9" y="79"/>
                    <a:pt x="3" y="79"/>
                  </a:cubicBezTo>
                  <a:cubicBezTo>
                    <a:pt x="3" y="79"/>
                    <a:pt x="3" y="79"/>
                    <a:pt x="2" y="79"/>
                  </a:cubicBezTo>
                  <a:cubicBezTo>
                    <a:pt x="1" y="79"/>
                    <a:pt x="0" y="78"/>
                    <a:pt x="0" y="7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16"/>
                    <a:pt x="19" y="10"/>
                    <a:pt x="19" y="4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5" y="74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Freeform 163"/>
            <p:cNvSpPr>
              <a:spLocks noEditPoints="1"/>
            </p:cNvSpPr>
            <p:nvPr/>
          </p:nvSpPr>
          <p:spPr bwMode="auto">
            <a:xfrm>
              <a:off x="5656364" y="3612859"/>
              <a:ext cx="169069" cy="458391"/>
            </a:xfrm>
            <a:custGeom>
              <a:avLst/>
              <a:gdLst>
                <a:gd name="T0" fmla="*/ 60 w 100"/>
                <a:gd name="T1" fmla="*/ 266 h 270"/>
                <a:gd name="T2" fmla="*/ 60 w 100"/>
                <a:gd name="T3" fmla="*/ 129 h 270"/>
                <a:gd name="T4" fmla="*/ 62 w 100"/>
                <a:gd name="T5" fmla="*/ 127 h 270"/>
                <a:gd name="T6" fmla="*/ 86 w 100"/>
                <a:gd name="T7" fmla="*/ 107 h 270"/>
                <a:gd name="T8" fmla="*/ 95 w 100"/>
                <a:gd name="T9" fmla="*/ 73 h 270"/>
                <a:gd name="T10" fmla="*/ 81 w 100"/>
                <a:gd name="T11" fmla="*/ 25 h 270"/>
                <a:gd name="T12" fmla="*/ 50 w 100"/>
                <a:gd name="T13" fmla="*/ 5 h 270"/>
                <a:gd name="T14" fmla="*/ 50 w 100"/>
                <a:gd name="T15" fmla="*/ 5 h 270"/>
                <a:gd name="T16" fmla="*/ 50 w 100"/>
                <a:gd name="T17" fmla="*/ 0 h 270"/>
                <a:gd name="T18" fmla="*/ 50 w 100"/>
                <a:gd name="T19" fmla="*/ 0 h 270"/>
                <a:gd name="T20" fmla="*/ 85 w 100"/>
                <a:gd name="T21" fmla="*/ 23 h 270"/>
                <a:gd name="T22" fmla="*/ 100 w 100"/>
                <a:gd name="T23" fmla="*/ 73 h 270"/>
                <a:gd name="T24" fmla="*/ 90 w 100"/>
                <a:gd name="T25" fmla="*/ 110 h 270"/>
                <a:gd name="T26" fmla="*/ 65 w 100"/>
                <a:gd name="T27" fmla="*/ 131 h 270"/>
                <a:gd name="T28" fmla="*/ 65 w 100"/>
                <a:gd name="T29" fmla="*/ 268 h 270"/>
                <a:gd name="T30" fmla="*/ 62 w 100"/>
                <a:gd name="T31" fmla="*/ 270 h 270"/>
                <a:gd name="T32" fmla="*/ 50 w 100"/>
                <a:gd name="T33" fmla="*/ 270 h 270"/>
                <a:gd name="T34" fmla="*/ 50 w 100"/>
                <a:gd name="T35" fmla="*/ 266 h 270"/>
                <a:gd name="T36" fmla="*/ 60 w 100"/>
                <a:gd name="T37" fmla="*/ 266 h 270"/>
                <a:gd name="T38" fmla="*/ 50 w 100"/>
                <a:gd name="T39" fmla="*/ 5 h 270"/>
                <a:gd name="T40" fmla="*/ 20 w 100"/>
                <a:gd name="T41" fmla="*/ 25 h 270"/>
                <a:gd name="T42" fmla="*/ 5 w 100"/>
                <a:gd name="T43" fmla="*/ 73 h 270"/>
                <a:gd name="T44" fmla="*/ 14 w 100"/>
                <a:gd name="T45" fmla="*/ 107 h 270"/>
                <a:gd name="T46" fmla="*/ 39 w 100"/>
                <a:gd name="T47" fmla="*/ 127 h 270"/>
                <a:gd name="T48" fmla="*/ 40 w 100"/>
                <a:gd name="T49" fmla="*/ 129 h 270"/>
                <a:gd name="T50" fmla="*/ 40 w 100"/>
                <a:gd name="T51" fmla="*/ 129 h 270"/>
                <a:gd name="T52" fmla="*/ 40 w 100"/>
                <a:gd name="T53" fmla="*/ 266 h 270"/>
                <a:gd name="T54" fmla="*/ 50 w 100"/>
                <a:gd name="T55" fmla="*/ 266 h 270"/>
                <a:gd name="T56" fmla="*/ 50 w 100"/>
                <a:gd name="T57" fmla="*/ 270 h 270"/>
                <a:gd name="T58" fmla="*/ 38 w 100"/>
                <a:gd name="T59" fmla="*/ 270 h 270"/>
                <a:gd name="T60" fmla="*/ 35 w 100"/>
                <a:gd name="T61" fmla="*/ 268 h 270"/>
                <a:gd name="T62" fmla="*/ 35 w 100"/>
                <a:gd name="T63" fmla="*/ 131 h 270"/>
                <a:gd name="T64" fmla="*/ 10 w 100"/>
                <a:gd name="T65" fmla="*/ 110 h 270"/>
                <a:gd name="T66" fmla="*/ 0 w 100"/>
                <a:gd name="T67" fmla="*/ 73 h 270"/>
                <a:gd name="T68" fmla="*/ 16 w 100"/>
                <a:gd name="T69" fmla="*/ 23 h 270"/>
                <a:gd name="T70" fmla="*/ 50 w 100"/>
                <a:gd name="T71" fmla="*/ 0 h 270"/>
                <a:gd name="T72" fmla="*/ 50 w 100"/>
                <a:gd name="T73" fmla="*/ 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270">
                  <a:moveTo>
                    <a:pt x="60" y="266"/>
                  </a:moveTo>
                  <a:cubicBezTo>
                    <a:pt x="60" y="129"/>
                    <a:pt x="60" y="129"/>
                    <a:pt x="60" y="129"/>
                  </a:cubicBezTo>
                  <a:cubicBezTo>
                    <a:pt x="60" y="128"/>
                    <a:pt x="61" y="127"/>
                    <a:pt x="62" y="127"/>
                  </a:cubicBezTo>
                  <a:cubicBezTo>
                    <a:pt x="72" y="124"/>
                    <a:pt x="80" y="117"/>
                    <a:pt x="86" y="107"/>
                  </a:cubicBezTo>
                  <a:cubicBezTo>
                    <a:pt x="92" y="98"/>
                    <a:pt x="95" y="86"/>
                    <a:pt x="95" y="73"/>
                  </a:cubicBezTo>
                  <a:cubicBezTo>
                    <a:pt x="95" y="57"/>
                    <a:pt x="90" y="39"/>
                    <a:pt x="81" y="25"/>
                  </a:cubicBezTo>
                  <a:cubicBezTo>
                    <a:pt x="72" y="13"/>
                    <a:pt x="62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4" y="0"/>
                    <a:pt x="76" y="10"/>
                    <a:pt x="85" y="23"/>
                  </a:cubicBezTo>
                  <a:cubicBezTo>
                    <a:pt x="94" y="37"/>
                    <a:pt x="100" y="56"/>
                    <a:pt x="100" y="73"/>
                  </a:cubicBezTo>
                  <a:cubicBezTo>
                    <a:pt x="100" y="87"/>
                    <a:pt x="96" y="100"/>
                    <a:pt x="90" y="110"/>
                  </a:cubicBezTo>
                  <a:cubicBezTo>
                    <a:pt x="84" y="120"/>
                    <a:pt x="75" y="127"/>
                    <a:pt x="65" y="131"/>
                  </a:cubicBezTo>
                  <a:cubicBezTo>
                    <a:pt x="65" y="268"/>
                    <a:pt x="65" y="268"/>
                    <a:pt x="65" y="268"/>
                  </a:cubicBezTo>
                  <a:cubicBezTo>
                    <a:pt x="65" y="269"/>
                    <a:pt x="64" y="270"/>
                    <a:pt x="62" y="270"/>
                  </a:cubicBezTo>
                  <a:cubicBezTo>
                    <a:pt x="50" y="270"/>
                    <a:pt x="50" y="270"/>
                    <a:pt x="50" y="270"/>
                  </a:cubicBezTo>
                  <a:cubicBezTo>
                    <a:pt x="50" y="266"/>
                    <a:pt x="50" y="266"/>
                    <a:pt x="50" y="266"/>
                  </a:cubicBezTo>
                  <a:lnTo>
                    <a:pt x="60" y="266"/>
                  </a:lnTo>
                  <a:close/>
                  <a:moveTo>
                    <a:pt x="50" y="5"/>
                  </a:moveTo>
                  <a:cubicBezTo>
                    <a:pt x="39" y="5"/>
                    <a:pt x="28" y="13"/>
                    <a:pt x="20" y="25"/>
                  </a:cubicBezTo>
                  <a:cubicBezTo>
                    <a:pt x="11" y="39"/>
                    <a:pt x="5" y="57"/>
                    <a:pt x="5" y="73"/>
                  </a:cubicBezTo>
                  <a:cubicBezTo>
                    <a:pt x="5" y="86"/>
                    <a:pt x="9" y="98"/>
                    <a:pt x="14" y="107"/>
                  </a:cubicBezTo>
                  <a:cubicBezTo>
                    <a:pt x="20" y="117"/>
                    <a:pt x="29" y="124"/>
                    <a:pt x="39" y="127"/>
                  </a:cubicBezTo>
                  <a:cubicBezTo>
                    <a:pt x="40" y="127"/>
                    <a:pt x="40" y="128"/>
                    <a:pt x="40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266"/>
                    <a:pt x="40" y="266"/>
                    <a:pt x="40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0" y="270"/>
                    <a:pt x="50" y="270"/>
                    <a:pt x="50" y="270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7" y="270"/>
                    <a:pt x="35" y="269"/>
                    <a:pt x="35" y="268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25" y="127"/>
                    <a:pt x="17" y="119"/>
                    <a:pt x="10" y="110"/>
                  </a:cubicBezTo>
                  <a:cubicBezTo>
                    <a:pt x="4" y="100"/>
                    <a:pt x="0" y="87"/>
                    <a:pt x="0" y="73"/>
                  </a:cubicBezTo>
                  <a:cubicBezTo>
                    <a:pt x="0" y="56"/>
                    <a:pt x="6" y="37"/>
                    <a:pt x="16" y="23"/>
                  </a:cubicBezTo>
                  <a:cubicBezTo>
                    <a:pt x="25" y="10"/>
                    <a:pt x="37" y="0"/>
                    <a:pt x="50" y="0"/>
                  </a:cubicBezTo>
                  <a:lnTo>
                    <a:pt x="50" y="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Freeform 164"/>
            <p:cNvSpPr>
              <a:spLocks noEditPoints="1"/>
            </p:cNvSpPr>
            <p:nvPr/>
          </p:nvSpPr>
          <p:spPr bwMode="auto">
            <a:xfrm>
              <a:off x="6564811" y="4903497"/>
              <a:ext cx="116681" cy="116681"/>
            </a:xfrm>
            <a:custGeom>
              <a:avLst/>
              <a:gdLst>
                <a:gd name="T0" fmla="*/ 35 w 69"/>
                <a:gd name="T1" fmla="*/ 64 h 69"/>
                <a:gd name="T2" fmla="*/ 56 w 69"/>
                <a:gd name="T3" fmla="*/ 55 h 69"/>
                <a:gd name="T4" fmla="*/ 64 w 69"/>
                <a:gd name="T5" fmla="*/ 34 h 69"/>
                <a:gd name="T6" fmla="*/ 56 w 69"/>
                <a:gd name="T7" fmla="*/ 13 h 69"/>
                <a:gd name="T8" fmla="*/ 35 w 69"/>
                <a:gd name="T9" fmla="*/ 5 h 69"/>
                <a:gd name="T10" fmla="*/ 35 w 69"/>
                <a:gd name="T11" fmla="*/ 0 h 69"/>
                <a:gd name="T12" fmla="*/ 59 w 69"/>
                <a:gd name="T13" fmla="*/ 10 h 69"/>
                <a:gd name="T14" fmla="*/ 69 w 69"/>
                <a:gd name="T15" fmla="*/ 34 h 69"/>
                <a:gd name="T16" fmla="*/ 59 w 69"/>
                <a:gd name="T17" fmla="*/ 59 h 69"/>
                <a:gd name="T18" fmla="*/ 35 w 69"/>
                <a:gd name="T19" fmla="*/ 69 h 69"/>
                <a:gd name="T20" fmla="*/ 35 w 69"/>
                <a:gd name="T21" fmla="*/ 64 h 69"/>
                <a:gd name="T22" fmla="*/ 35 w 69"/>
                <a:gd name="T23" fmla="*/ 27 h 69"/>
                <a:gd name="T24" fmla="*/ 35 w 69"/>
                <a:gd name="T25" fmla="*/ 32 h 69"/>
                <a:gd name="T26" fmla="*/ 40 w 69"/>
                <a:gd name="T27" fmla="*/ 32 h 69"/>
                <a:gd name="T28" fmla="*/ 36 w 69"/>
                <a:gd name="T29" fmla="*/ 36 h 69"/>
                <a:gd name="T30" fmla="*/ 35 w 69"/>
                <a:gd name="T31" fmla="*/ 37 h 69"/>
                <a:gd name="T32" fmla="*/ 35 w 69"/>
                <a:gd name="T33" fmla="*/ 45 h 69"/>
                <a:gd name="T34" fmla="*/ 40 w 69"/>
                <a:gd name="T35" fmla="*/ 39 h 69"/>
                <a:gd name="T36" fmla="*/ 47 w 69"/>
                <a:gd name="T37" fmla="*/ 31 h 69"/>
                <a:gd name="T38" fmla="*/ 48 w 69"/>
                <a:gd name="T39" fmla="*/ 30 h 69"/>
                <a:gd name="T40" fmla="*/ 45 w 69"/>
                <a:gd name="T41" fmla="*/ 27 h 69"/>
                <a:gd name="T42" fmla="*/ 35 w 69"/>
                <a:gd name="T43" fmla="*/ 27 h 69"/>
                <a:gd name="T44" fmla="*/ 21 w 69"/>
                <a:gd name="T45" fmla="*/ 61 h 69"/>
                <a:gd name="T46" fmla="*/ 26 w 69"/>
                <a:gd name="T47" fmla="*/ 63 h 69"/>
                <a:gd name="T48" fmla="*/ 35 w 69"/>
                <a:gd name="T49" fmla="*/ 64 h 69"/>
                <a:gd name="T50" fmla="*/ 35 w 69"/>
                <a:gd name="T51" fmla="*/ 64 h 69"/>
                <a:gd name="T52" fmla="*/ 35 w 69"/>
                <a:gd name="T53" fmla="*/ 69 h 69"/>
                <a:gd name="T54" fmla="*/ 35 w 69"/>
                <a:gd name="T55" fmla="*/ 69 h 69"/>
                <a:gd name="T56" fmla="*/ 25 w 69"/>
                <a:gd name="T57" fmla="*/ 68 h 69"/>
                <a:gd name="T58" fmla="*/ 16 w 69"/>
                <a:gd name="T59" fmla="*/ 63 h 69"/>
                <a:gd name="T60" fmla="*/ 16 w 69"/>
                <a:gd name="T61" fmla="*/ 63 h 69"/>
                <a:gd name="T62" fmla="*/ 15 w 69"/>
                <a:gd name="T63" fmla="*/ 63 h 69"/>
                <a:gd name="T64" fmla="*/ 15 w 69"/>
                <a:gd name="T65" fmla="*/ 60 h 69"/>
                <a:gd name="T66" fmla="*/ 35 w 69"/>
                <a:gd name="T67" fmla="*/ 37 h 69"/>
                <a:gd name="T68" fmla="*/ 35 w 69"/>
                <a:gd name="T69" fmla="*/ 45 h 69"/>
                <a:gd name="T70" fmla="*/ 21 w 69"/>
                <a:gd name="T71" fmla="*/ 61 h 69"/>
                <a:gd name="T72" fmla="*/ 35 w 69"/>
                <a:gd name="T73" fmla="*/ 5 h 69"/>
                <a:gd name="T74" fmla="*/ 35 w 69"/>
                <a:gd name="T75" fmla="*/ 5 h 69"/>
                <a:gd name="T76" fmla="*/ 15 w 69"/>
                <a:gd name="T77" fmla="*/ 12 h 69"/>
                <a:gd name="T78" fmla="*/ 6 w 69"/>
                <a:gd name="T79" fmla="*/ 27 h 69"/>
                <a:gd name="T80" fmla="*/ 35 w 69"/>
                <a:gd name="T81" fmla="*/ 27 h 69"/>
                <a:gd name="T82" fmla="*/ 35 w 69"/>
                <a:gd name="T83" fmla="*/ 27 h 69"/>
                <a:gd name="T84" fmla="*/ 35 w 69"/>
                <a:gd name="T85" fmla="*/ 32 h 69"/>
                <a:gd name="T86" fmla="*/ 35 w 69"/>
                <a:gd name="T87" fmla="*/ 32 h 69"/>
                <a:gd name="T88" fmla="*/ 3 w 69"/>
                <a:gd name="T89" fmla="*/ 32 h 69"/>
                <a:gd name="T90" fmla="*/ 3 w 69"/>
                <a:gd name="T91" fmla="*/ 32 h 69"/>
                <a:gd name="T92" fmla="*/ 2 w 69"/>
                <a:gd name="T93" fmla="*/ 32 h 69"/>
                <a:gd name="T94" fmla="*/ 0 w 69"/>
                <a:gd name="T95" fmla="*/ 29 h 69"/>
                <a:gd name="T96" fmla="*/ 12 w 69"/>
                <a:gd name="T97" fmla="*/ 8 h 69"/>
                <a:gd name="T98" fmla="*/ 35 w 69"/>
                <a:gd name="T99" fmla="*/ 0 h 69"/>
                <a:gd name="T100" fmla="*/ 35 w 69"/>
                <a:gd name="T101" fmla="*/ 0 h 69"/>
                <a:gd name="T102" fmla="*/ 35 w 69"/>
                <a:gd name="T103" fmla="*/ 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" h="69">
                  <a:moveTo>
                    <a:pt x="35" y="64"/>
                  </a:moveTo>
                  <a:cubicBezTo>
                    <a:pt x="43" y="64"/>
                    <a:pt x="50" y="61"/>
                    <a:pt x="56" y="55"/>
                  </a:cubicBezTo>
                  <a:cubicBezTo>
                    <a:pt x="61" y="50"/>
                    <a:pt x="64" y="43"/>
                    <a:pt x="64" y="34"/>
                  </a:cubicBezTo>
                  <a:cubicBezTo>
                    <a:pt x="64" y="26"/>
                    <a:pt x="61" y="19"/>
                    <a:pt x="56" y="13"/>
                  </a:cubicBezTo>
                  <a:cubicBezTo>
                    <a:pt x="50" y="8"/>
                    <a:pt x="43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4" y="0"/>
                    <a:pt x="53" y="4"/>
                    <a:pt x="59" y="10"/>
                  </a:cubicBezTo>
                  <a:cubicBezTo>
                    <a:pt x="65" y="16"/>
                    <a:pt x="69" y="25"/>
                    <a:pt x="69" y="34"/>
                  </a:cubicBezTo>
                  <a:cubicBezTo>
                    <a:pt x="69" y="44"/>
                    <a:pt x="65" y="53"/>
                    <a:pt x="59" y="59"/>
                  </a:cubicBezTo>
                  <a:cubicBezTo>
                    <a:pt x="53" y="65"/>
                    <a:pt x="44" y="69"/>
                    <a:pt x="35" y="69"/>
                  </a:cubicBezTo>
                  <a:cubicBezTo>
                    <a:pt x="35" y="64"/>
                    <a:pt x="35" y="64"/>
                    <a:pt x="35" y="64"/>
                  </a:cubicBezTo>
                  <a:close/>
                  <a:moveTo>
                    <a:pt x="35" y="27"/>
                  </a:moveTo>
                  <a:cubicBezTo>
                    <a:pt x="35" y="32"/>
                    <a:pt x="35" y="32"/>
                    <a:pt x="3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8" y="30"/>
                    <a:pt x="48" y="30"/>
                  </a:cubicBezTo>
                  <a:cubicBezTo>
                    <a:pt x="48" y="28"/>
                    <a:pt x="46" y="27"/>
                    <a:pt x="45" y="27"/>
                  </a:cubicBezTo>
                  <a:lnTo>
                    <a:pt x="35" y="27"/>
                  </a:lnTo>
                  <a:close/>
                  <a:moveTo>
                    <a:pt x="21" y="61"/>
                  </a:moveTo>
                  <a:cubicBezTo>
                    <a:pt x="22" y="62"/>
                    <a:pt x="24" y="62"/>
                    <a:pt x="26" y="63"/>
                  </a:cubicBezTo>
                  <a:cubicBezTo>
                    <a:pt x="29" y="64"/>
                    <a:pt x="32" y="64"/>
                    <a:pt x="35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1" y="69"/>
                    <a:pt x="28" y="68"/>
                    <a:pt x="25" y="68"/>
                  </a:cubicBezTo>
                  <a:cubicBezTo>
                    <a:pt x="22" y="67"/>
                    <a:pt x="19" y="65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5" y="63"/>
                  </a:cubicBezTo>
                  <a:cubicBezTo>
                    <a:pt x="14" y="62"/>
                    <a:pt x="14" y="61"/>
                    <a:pt x="15" y="60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21" y="61"/>
                    <a:pt x="21" y="61"/>
                    <a:pt x="21" y="61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27" y="5"/>
                    <a:pt x="20" y="7"/>
                    <a:pt x="15" y="12"/>
                  </a:cubicBezTo>
                  <a:cubicBezTo>
                    <a:pt x="11" y="16"/>
                    <a:pt x="7" y="21"/>
                    <a:pt x="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2" y="32"/>
                  </a:cubicBezTo>
                  <a:cubicBezTo>
                    <a:pt x="1" y="32"/>
                    <a:pt x="0" y="31"/>
                    <a:pt x="0" y="29"/>
                  </a:cubicBezTo>
                  <a:cubicBezTo>
                    <a:pt x="2" y="21"/>
                    <a:pt x="6" y="14"/>
                    <a:pt x="12" y="8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5" y="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Freeform 165"/>
            <p:cNvSpPr>
              <a:spLocks noEditPoints="1"/>
            </p:cNvSpPr>
            <p:nvPr/>
          </p:nvSpPr>
          <p:spPr bwMode="auto">
            <a:xfrm>
              <a:off x="6394551" y="4957075"/>
              <a:ext cx="232172" cy="219075"/>
            </a:xfrm>
            <a:custGeom>
              <a:avLst/>
              <a:gdLst>
                <a:gd name="T0" fmla="*/ 69 w 137"/>
                <a:gd name="T1" fmla="*/ 124 h 129"/>
                <a:gd name="T2" fmla="*/ 86 w 137"/>
                <a:gd name="T3" fmla="*/ 124 h 129"/>
                <a:gd name="T4" fmla="*/ 84 w 137"/>
                <a:gd name="T5" fmla="*/ 122 h 129"/>
                <a:gd name="T6" fmla="*/ 75 w 137"/>
                <a:gd name="T7" fmla="*/ 119 h 129"/>
                <a:gd name="T8" fmla="*/ 73 w 137"/>
                <a:gd name="T9" fmla="*/ 116 h 129"/>
                <a:gd name="T10" fmla="*/ 73 w 137"/>
                <a:gd name="T11" fmla="*/ 116 h 129"/>
                <a:gd name="T12" fmla="*/ 73 w 137"/>
                <a:gd name="T13" fmla="*/ 76 h 129"/>
                <a:gd name="T14" fmla="*/ 73 w 137"/>
                <a:gd name="T15" fmla="*/ 73 h 129"/>
                <a:gd name="T16" fmla="*/ 73 w 137"/>
                <a:gd name="T17" fmla="*/ 69 h 129"/>
                <a:gd name="T18" fmla="*/ 74 w 137"/>
                <a:gd name="T19" fmla="*/ 67 h 129"/>
                <a:gd name="T20" fmla="*/ 111 w 137"/>
                <a:gd name="T21" fmla="*/ 25 h 129"/>
                <a:gd name="T22" fmla="*/ 129 w 137"/>
                <a:gd name="T23" fmla="*/ 5 h 129"/>
                <a:gd name="T24" fmla="*/ 102 w 137"/>
                <a:gd name="T25" fmla="*/ 5 h 129"/>
                <a:gd name="T26" fmla="*/ 69 w 137"/>
                <a:gd name="T27" fmla="*/ 5 h 129"/>
                <a:gd name="T28" fmla="*/ 69 w 137"/>
                <a:gd name="T29" fmla="*/ 0 h 129"/>
                <a:gd name="T30" fmla="*/ 102 w 137"/>
                <a:gd name="T31" fmla="*/ 0 h 129"/>
                <a:gd name="T32" fmla="*/ 135 w 137"/>
                <a:gd name="T33" fmla="*/ 0 h 129"/>
                <a:gd name="T34" fmla="*/ 135 w 137"/>
                <a:gd name="T35" fmla="*/ 0 h 129"/>
                <a:gd name="T36" fmla="*/ 136 w 137"/>
                <a:gd name="T37" fmla="*/ 1 h 129"/>
                <a:gd name="T38" fmla="*/ 136 w 137"/>
                <a:gd name="T39" fmla="*/ 4 h 129"/>
                <a:gd name="T40" fmla="*/ 115 w 137"/>
                <a:gd name="T41" fmla="*/ 28 h 129"/>
                <a:gd name="T42" fmla="*/ 78 w 137"/>
                <a:gd name="T43" fmla="*/ 70 h 129"/>
                <a:gd name="T44" fmla="*/ 78 w 137"/>
                <a:gd name="T45" fmla="*/ 73 h 129"/>
                <a:gd name="T46" fmla="*/ 78 w 137"/>
                <a:gd name="T47" fmla="*/ 76 h 129"/>
                <a:gd name="T48" fmla="*/ 78 w 137"/>
                <a:gd name="T49" fmla="*/ 114 h 129"/>
                <a:gd name="T50" fmla="*/ 87 w 137"/>
                <a:gd name="T51" fmla="*/ 119 h 129"/>
                <a:gd name="T52" fmla="*/ 91 w 137"/>
                <a:gd name="T53" fmla="*/ 127 h 129"/>
                <a:gd name="T54" fmla="*/ 89 w 137"/>
                <a:gd name="T55" fmla="*/ 129 h 129"/>
                <a:gd name="T56" fmla="*/ 69 w 137"/>
                <a:gd name="T57" fmla="*/ 129 h 129"/>
                <a:gd name="T58" fmla="*/ 69 w 137"/>
                <a:gd name="T59" fmla="*/ 124 h 129"/>
                <a:gd name="T60" fmla="*/ 64 w 137"/>
                <a:gd name="T61" fmla="*/ 69 h 129"/>
                <a:gd name="T62" fmla="*/ 64 w 137"/>
                <a:gd name="T63" fmla="*/ 73 h 129"/>
                <a:gd name="T64" fmla="*/ 64 w 137"/>
                <a:gd name="T65" fmla="*/ 76 h 129"/>
                <a:gd name="T66" fmla="*/ 64 w 137"/>
                <a:gd name="T67" fmla="*/ 116 h 129"/>
                <a:gd name="T68" fmla="*/ 62 w 137"/>
                <a:gd name="T69" fmla="*/ 118 h 129"/>
                <a:gd name="T70" fmla="*/ 52 w 137"/>
                <a:gd name="T71" fmla="*/ 122 h 129"/>
                <a:gd name="T72" fmla="*/ 49 w 137"/>
                <a:gd name="T73" fmla="*/ 124 h 129"/>
                <a:gd name="T74" fmla="*/ 69 w 137"/>
                <a:gd name="T75" fmla="*/ 124 h 129"/>
                <a:gd name="T76" fmla="*/ 69 w 137"/>
                <a:gd name="T77" fmla="*/ 129 h 129"/>
                <a:gd name="T78" fmla="*/ 46 w 137"/>
                <a:gd name="T79" fmla="*/ 129 h 129"/>
                <a:gd name="T80" fmla="*/ 44 w 137"/>
                <a:gd name="T81" fmla="*/ 127 h 129"/>
                <a:gd name="T82" fmla="*/ 49 w 137"/>
                <a:gd name="T83" fmla="*/ 118 h 129"/>
                <a:gd name="T84" fmla="*/ 59 w 137"/>
                <a:gd name="T85" fmla="*/ 114 h 129"/>
                <a:gd name="T86" fmla="*/ 59 w 137"/>
                <a:gd name="T87" fmla="*/ 76 h 129"/>
                <a:gd name="T88" fmla="*/ 59 w 137"/>
                <a:gd name="T89" fmla="*/ 73 h 129"/>
                <a:gd name="T90" fmla="*/ 59 w 137"/>
                <a:gd name="T91" fmla="*/ 70 h 129"/>
                <a:gd name="T92" fmla="*/ 1 w 137"/>
                <a:gd name="T93" fmla="*/ 4 h 129"/>
                <a:gd name="T94" fmla="*/ 0 w 137"/>
                <a:gd name="T95" fmla="*/ 2 h 129"/>
                <a:gd name="T96" fmla="*/ 2 w 137"/>
                <a:gd name="T97" fmla="*/ 0 h 129"/>
                <a:gd name="T98" fmla="*/ 69 w 137"/>
                <a:gd name="T99" fmla="*/ 0 h 129"/>
                <a:gd name="T100" fmla="*/ 69 w 137"/>
                <a:gd name="T101" fmla="*/ 5 h 129"/>
                <a:gd name="T102" fmla="*/ 8 w 137"/>
                <a:gd name="T103" fmla="*/ 5 h 129"/>
                <a:gd name="T104" fmla="*/ 63 w 137"/>
                <a:gd name="T105" fmla="*/ 67 h 129"/>
                <a:gd name="T106" fmla="*/ 64 w 137"/>
                <a:gd name="T107" fmla="*/ 6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" h="129">
                  <a:moveTo>
                    <a:pt x="69" y="124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85" y="124"/>
                    <a:pt x="85" y="123"/>
                    <a:pt x="84" y="122"/>
                  </a:cubicBezTo>
                  <a:cubicBezTo>
                    <a:pt x="82" y="121"/>
                    <a:pt x="79" y="119"/>
                    <a:pt x="75" y="119"/>
                  </a:cubicBezTo>
                  <a:cubicBezTo>
                    <a:pt x="74" y="118"/>
                    <a:pt x="73" y="117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8"/>
                    <a:pt x="74" y="68"/>
                    <a:pt x="74" y="67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6" y="0"/>
                    <a:pt x="136" y="1"/>
                  </a:cubicBezTo>
                  <a:cubicBezTo>
                    <a:pt x="137" y="2"/>
                    <a:pt x="137" y="3"/>
                    <a:pt x="136" y="4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82" y="115"/>
                    <a:pt x="85" y="117"/>
                    <a:pt x="87" y="119"/>
                  </a:cubicBezTo>
                  <a:cubicBezTo>
                    <a:pt x="90" y="121"/>
                    <a:pt x="91" y="124"/>
                    <a:pt x="91" y="127"/>
                  </a:cubicBezTo>
                  <a:cubicBezTo>
                    <a:pt x="91" y="128"/>
                    <a:pt x="90" y="129"/>
                    <a:pt x="89" y="129"/>
                  </a:cubicBezTo>
                  <a:cubicBezTo>
                    <a:pt x="69" y="129"/>
                    <a:pt x="69" y="129"/>
                    <a:pt x="69" y="129"/>
                  </a:cubicBezTo>
                  <a:lnTo>
                    <a:pt x="69" y="124"/>
                  </a:lnTo>
                  <a:close/>
                  <a:moveTo>
                    <a:pt x="64" y="69"/>
                  </a:moveTo>
                  <a:cubicBezTo>
                    <a:pt x="64" y="73"/>
                    <a:pt x="64" y="73"/>
                    <a:pt x="64" y="73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4" y="117"/>
                    <a:pt x="63" y="118"/>
                    <a:pt x="62" y="118"/>
                  </a:cubicBezTo>
                  <a:cubicBezTo>
                    <a:pt x="58" y="119"/>
                    <a:pt x="54" y="120"/>
                    <a:pt x="52" y="122"/>
                  </a:cubicBezTo>
                  <a:cubicBezTo>
                    <a:pt x="51" y="123"/>
                    <a:pt x="50" y="123"/>
                    <a:pt x="49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4" y="128"/>
                    <a:pt x="44" y="127"/>
                  </a:cubicBezTo>
                  <a:cubicBezTo>
                    <a:pt x="44" y="123"/>
                    <a:pt x="46" y="120"/>
                    <a:pt x="49" y="118"/>
                  </a:cubicBezTo>
                  <a:cubicBezTo>
                    <a:pt x="52" y="116"/>
                    <a:pt x="55" y="115"/>
                    <a:pt x="59" y="11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4" y="68"/>
                    <a:pt x="64" y="68"/>
                    <a:pt x="64" y="69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Freeform 172"/>
            <p:cNvSpPr>
              <a:spLocks noEditPoints="1"/>
            </p:cNvSpPr>
            <p:nvPr/>
          </p:nvSpPr>
          <p:spPr bwMode="auto">
            <a:xfrm>
              <a:off x="5201545" y="4291515"/>
              <a:ext cx="67866" cy="64294"/>
            </a:xfrm>
            <a:custGeom>
              <a:avLst/>
              <a:gdLst>
                <a:gd name="T0" fmla="*/ 27 w 40"/>
                <a:gd name="T1" fmla="*/ 7 h 38"/>
                <a:gd name="T2" fmla="*/ 20 w 40"/>
                <a:gd name="T3" fmla="*/ 16 h 38"/>
                <a:gd name="T4" fmla="*/ 20 w 40"/>
                <a:gd name="T5" fmla="*/ 8 h 38"/>
                <a:gd name="T6" fmla="*/ 25 w 40"/>
                <a:gd name="T7" fmla="*/ 2 h 38"/>
                <a:gd name="T8" fmla="*/ 26 w 40"/>
                <a:gd name="T9" fmla="*/ 1 h 38"/>
                <a:gd name="T10" fmla="*/ 29 w 40"/>
                <a:gd name="T11" fmla="*/ 2 h 38"/>
                <a:gd name="T12" fmla="*/ 33 w 40"/>
                <a:gd name="T13" fmla="*/ 6 h 38"/>
                <a:gd name="T14" fmla="*/ 38 w 40"/>
                <a:gd name="T15" fmla="*/ 9 h 38"/>
                <a:gd name="T16" fmla="*/ 38 w 40"/>
                <a:gd name="T17" fmla="*/ 9 h 38"/>
                <a:gd name="T18" fmla="*/ 39 w 40"/>
                <a:gd name="T19" fmla="*/ 9 h 38"/>
                <a:gd name="T20" fmla="*/ 39 w 40"/>
                <a:gd name="T21" fmla="*/ 12 h 38"/>
                <a:gd name="T22" fmla="*/ 20 w 40"/>
                <a:gd name="T23" fmla="*/ 37 h 38"/>
                <a:gd name="T24" fmla="*/ 20 w 40"/>
                <a:gd name="T25" fmla="*/ 37 h 38"/>
                <a:gd name="T26" fmla="*/ 20 w 40"/>
                <a:gd name="T27" fmla="*/ 30 h 38"/>
                <a:gd name="T28" fmla="*/ 33 w 40"/>
                <a:gd name="T29" fmla="*/ 12 h 38"/>
                <a:gd name="T30" fmla="*/ 30 w 40"/>
                <a:gd name="T31" fmla="*/ 10 h 38"/>
                <a:gd name="T32" fmla="*/ 27 w 40"/>
                <a:gd name="T33" fmla="*/ 7 h 38"/>
                <a:gd name="T34" fmla="*/ 20 w 40"/>
                <a:gd name="T35" fmla="*/ 16 h 38"/>
                <a:gd name="T36" fmla="*/ 7 w 40"/>
                <a:gd name="T37" fmla="*/ 34 h 38"/>
                <a:gd name="T38" fmla="*/ 17 w 40"/>
                <a:gd name="T39" fmla="*/ 34 h 38"/>
                <a:gd name="T40" fmla="*/ 20 w 40"/>
                <a:gd name="T41" fmla="*/ 30 h 38"/>
                <a:gd name="T42" fmla="*/ 20 w 40"/>
                <a:gd name="T43" fmla="*/ 37 h 38"/>
                <a:gd name="T44" fmla="*/ 18 w 40"/>
                <a:gd name="T45" fmla="*/ 38 h 38"/>
                <a:gd name="T46" fmla="*/ 2 w 40"/>
                <a:gd name="T47" fmla="*/ 38 h 38"/>
                <a:gd name="T48" fmla="*/ 2 w 40"/>
                <a:gd name="T49" fmla="*/ 38 h 38"/>
                <a:gd name="T50" fmla="*/ 1 w 40"/>
                <a:gd name="T51" fmla="*/ 38 h 38"/>
                <a:gd name="T52" fmla="*/ 0 w 40"/>
                <a:gd name="T53" fmla="*/ 35 h 38"/>
                <a:gd name="T54" fmla="*/ 20 w 40"/>
                <a:gd name="T55" fmla="*/ 8 h 38"/>
                <a:gd name="T56" fmla="*/ 20 w 40"/>
                <a:gd name="T57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38">
                  <a:moveTo>
                    <a:pt x="27" y="7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9" y="1"/>
                    <a:pt x="29" y="2"/>
                  </a:cubicBezTo>
                  <a:cubicBezTo>
                    <a:pt x="30" y="4"/>
                    <a:pt x="31" y="5"/>
                    <a:pt x="33" y="6"/>
                  </a:cubicBezTo>
                  <a:cubicBezTo>
                    <a:pt x="34" y="8"/>
                    <a:pt x="36" y="8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9" y="9"/>
                    <a:pt x="39" y="9"/>
                  </a:cubicBezTo>
                  <a:cubicBezTo>
                    <a:pt x="40" y="10"/>
                    <a:pt x="40" y="11"/>
                    <a:pt x="39" y="1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1" y="11"/>
                    <a:pt x="30" y="10"/>
                  </a:cubicBezTo>
                  <a:cubicBezTo>
                    <a:pt x="29" y="9"/>
                    <a:pt x="28" y="8"/>
                    <a:pt x="27" y="7"/>
                  </a:cubicBezTo>
                  <a:close/>
                  <a:moveTo>
                    <a:pt x="20" y="16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8"/>
                    <a:pt x="19" y="38"/>
                    <a:pt x="18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16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Freeform 173"/>
            <p:cNvSpPr>
              <a:spLocks noEditPoints="1"/>
            </p:cNvSpPr>
            <p:nvPr/>
          </p:nvSpPr>
          <p:spPr bwMode="auto">
            <a:xfrm>
              <a:off x="5249170" y="4267703"/>
              <a:ext cx="39291" cy="38100"/>
            </a:xfrm>
            <a:custGeom>
              <a:avLst/>
              <a:gdLst>
                <a:gd name="T0" fmla="*/ 12 w 23"/>
                <a:gd name="T1" fmla="*/ 18 h 23"/>
                <a:gd name="T2" fmla="*/ 12 w 23"/>
                <a:gd name="T3" fmla="*/ 18 h 23"/>
                <a:gd name="T4" fmla="*/ 13 w 23"/>
                <a:gd name="T5" fmla="*/ 18 h 23"/>
                <a:gd name="T6" fmla="*/ 13 w 23"/>
                <a:gd name="T7" fmla="*/ 18 h 23"/>
                <a:gd name="T8" fmla="*/ 18 w 23"/>
                <a:gd name="T9" fmla="*/ 12 h 23"/>
                <a:gd name="T10" fmla="*/ 18 w 23"/>
                <a:gd name="T11" fmla="*/ 11 h 23"/>
                <a:gd name="T12" fmla="*/ 18 w 23"/>
                <a:gd name="T13" fmla="*/ 11 h 23"/>
                <a:gd name="T14" fmla="*/ 18 w 23"/>
                <a:gd name="T15" fmla="*/ 11 h 23"/>
                <a:gd name="T16" fmla="*/ 18 w 23"/>
                <a:gd name="T17" fmla="*/ 10 h 23"/>
                <a:gd name="T18" fmla="*/ 12 w 23"/>
                <a:gd name="T19" fmla="*/ 5 h 23"/>
                <a:gd name="T20" fmla="*/ 12 w 23"/>
                <a:gd name="T21" fmla="*/ 0 h 23"/>
                <a:gd name="T22" fmla="*/ 19 w 23"/>
                <a:gd name="T23" fmla="*/ 2 h 23"/>
                <a:gd name="T24" fmla="*/ 23 w 23"/>
                <a:gd name="T25" fmla="*/ 9 h 23"/>
                <a:gd name="T26" fmla="*/ 23 w 23"/>
                <a:gd name="T27" fmla="*/ 10 h 23"/>
                <a:gd name="T28" fmla="*/ 23 w 23"/>
                <a:gd name="T29" fmla="*/ 10 h 23"/>
                <a:gd name="T30" fmla="*/ 23 w 23"/>
                <a:gd name="T31" fmla="*/ 11 h 23"/>
                <a:gd name="T32" fmla="*/ 23 w 23"/>
                <a:gd name="T33" fmla="*/ 11 h 23"/>
                <a:gd name="T34" fmla="*/ 23 w 23"/>
                <a:gd name="T35" fmla="*/ 11 h 23"/>
                <a:gd name="T36" fmla="*/ 21 w 23"/>
                <a:gd name="T37" fmla="*/ 19 h 23"/>
                <a:gd name="T38" fmla="*/ 14 w 23"/>
                <a:gd name="T39" fmla="*/ 23 h 23"/>
                <a:gd name="T40" fmla="*/ 14 w 23"/>
                <a:gd name="T41" fmla="*/ 23 h 23"/>
                <a:gd name="T42" fmla="*/ 13 w 23"/>
                <a:gd name="T43" fmla="*/ 23 h 23"/>
                <a:gd name="T44" fmla="*/ 12 w 23"/>
                <a:gd name="T45" fmla="*/ 23 h 23"/>
                <a:gd name="T46" fmla="*/ 12 w 23"/>
                <a:gd name="T47" fmla="*/ 18 h 23"/>
                <a:gd name="T48" fmla="*/ 12 w 23"/>
                <a:gd name="T49" fmla="*/ 18 h 23"/>
                <a:gd name="T50" fmla="*/ 12 w 23"/>
                <a:gd name="T51" fmla="*/ 23 h 23"/>
                <a:gd name="T52" fmla="*/ 0 w 23"/>
                <a:gd name="T53" fmla="*/ 14 h 23"/>
                <a:gd name="T54" fmla="*/ 0 w 23"/>
                <a:gd name="T55" fmla="*/ 14 h 23"/>
                <a:gd name="T56" fmla="*/ 0 w 23"/>
                <a:gd name="T57" fmla="*/ 13 h 23"/>
                <a:gd name="T58" fmla="*/ 0 w 23"/>
                <a:gd name="T59" fmla="*/ 13 h 23"/>
                <a:gd name="T60" fmla="*/ 9 w 23"/>
                <a:gd name="T61" fmla="*/ 0 h 23"/>
                <a:gd name="T62" fmla="*/ 9 w 23"/>
                <a:gd name="T63" fmla="*/ 0 h 23"/>
                <a:gd name="T64" fmla="*/ 12 w 23"/>
                <a:gd name="T65" fmla="*/ 0 h 23"/>
                <a:gd name="T66" fmla="*/ 11 w 23"/>
                <a:gd name="T67" fmla="*/ 5 h 23"/>
                <a:gd name="T68" fmla="*/ 10 w 23"/>
                <a:gd name="T69" fmla="*/ 5 h 23"/>
                <a:gd name="T70" fmla="*/ 5 w 23"/>
                <a:gd name="T71" fmla="*/ 13 h 23"/>
                <a:gd name="T72" fmla="*/ 5 w 23"/>
                <a:gd name="T73" fmla="*/ 13 h 23"/>
                <a:gd name="T74" fmla="*/ 5 w 23"/>
                <a:gd name="T75" fmla="*/ 13 h 23"/>
                <a:gd name="T76" fmla="*/ 12 w 23"/>
                <a:gd name="T7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3"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5" y="18"/>
                    <a:pt x="16" y="17"/>
                    <a:pt x="17" y="16"/>
                  </a:cubicBezTo>
                  <a:cubicBezTo>
                    <a:pt x="18" y="15"/>
                    <a:pt x="18" y="13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5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7" y="1"/>
                    <a:pt x="19" y="2"/>
                  </a:cubicBezTo>
                  <a:cubicBezTo>
                    <a:pt x="21" y="4"/>
                    <a:pt x="22" y="6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4"/>
                    <a:pt x="22" y="17"/>
                    <a:pt x="21" y="19"/>
                  </a:cubicBezTo>
                  <a:cubicBezTo>
                    <a:pt x="19" y="21"/>
                    <a:pt x="17" y="22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lnTo>
                    <a:pt x="12" y="18"/>
                  </a:lnTo>
                  <a:close/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9" y="23"/>
                    <a:pt x="6" y="22"/>
                    <a:pt x="4" y="21"/>
                  </a:cubicBezTo>
                  <a:cubicBezTo>
                    <a:pt x="2" y="19"/>
                    <a:pt x="1" y="1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0"/>
                    <a:pt x="0" y="7"/>
                    <a:pt x="2" y="5"/>
                  </a:cubicBezTo>
                  <a:cubicBezTo>
                    <a:pt x="4" y="3"/>
                    <a:pt x="6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5" y="9"/>
                    <a:pt x="5" y="11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5"/>
                    <a:pt x="6" y="16"/>
                    <a:pt x="7" y="17"/>
                  </a:cubicBezTo>
                  <a:cubicBezTo>
                    <a:pt x="8" y="18"/>
                    <a:pt x="10" y="18"/>
                    <a:pt x="12" y="18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Freeform 174"/>
            <p:cNvSpPr>
              <a:spLocks noEditPoints="1"/>
            </p:cNvSpPr>
            <p:nvPr/>
          </p:nvSpPr>
          <p:spPr bwMode="auto">
            <a:xfrm>
              <a:off x="5307511" y="4291515"/>
              <a:ext cx="66675" cy="64294"/>
            </a:xfrm>
            <a:custGeom>
              <a:avLst/>
              <a:gdLst>
                <a:gd name="T0" fmla="*/ 23 w 40"/>
                <a:gd name="T1" fmla="*/ 34 h 38"/>
                <a:gd name="T2" fmla="*/ 33 w 40"/>
                <a:gd name="T3" fmla="*/ 34 h 38"/>
                <a:gd name="T4" fmla="*/ 20 w 40"/>
                <a:gd name="T5" fmla="*/ 16 h 38"/>
                <a:gd name="T6" fmla="*/ 20 w 40"/>
                <a:gd name="T7" fmla="*/ 8 h 38"/>
                <a:gd name="T8" fmla="*/ 39 w 40"/>
                <a:gd name="T9" fmla="*/ 34 h 38"/>
                <a:gd name="T10" fmla="*/ 40 w 40"/>
                <a:gd name="T11" fmla="*/ 36 h 38"/>
                <a:gd name="T12" fmla="*/ 37 w 40"/>
                <a:gd name="T13" fmla="*/ 38 h 38"/>
                <a:gd name="T14" fmla="*/ 21 w 40"/>
                <a:gd name="T15" fmla="*/ 38 h 38"/>
                <a:gd name="T16" fmla="*/ 21 w 40"/>
                <a:gd name="T17" fmla="*/ 38 h 38"/>
                <a:gd name="T18" fmla="*/ 20 w 40"/>
                <a:gd name="T19" fmla="*/ 37 h 38"/>
                <a:gd name="T20" fmla="*/ 20 w 40"/>
                <a:gd name="T21" fmla="*/ 37 h 38"/>
                <a:gd name="T22" fmla="*/ 20 w 40"/>
                <a:gd name="T23" fmla="*/ 30 h 38"/>
                <a:gd name="T24" fmla="*/ 23 w 40"/>
                <a:gd name="T25" fmla="*/ 34 h 38"/>
                <a:gd name="T26" fmla="*/ 20 w 40"/>
                <a:gd name="T27" fmla="*/ 16 h 38"/>
                <a:gd name="T28" fmla="*/ 13 w 40"/>
                <a:gd name="T29" fmla="*/ 7 h 38"/>
                <a:gd name="T30" fmla="*/ 10 w 40"/>
                <a:gd name="T31" fmla="*/ 10 h 38"/>
                <a:gd name="T32" fmla="*/ 6 w 40"/>
                <a:gd name="T33" fmla="*/ 12 h 38"/>
                <a:gd name="T34" fmla="*/ 20 w 40"/>
                <a:gd name="T35" fmla="*/ 30 h 38"/>
                <a:gd name="T36" fmla="*/ 20 w 40"/>
                <a:gd name="T37" fmla="*/ 37 h 38"/>
                <a:gd name="T38" fmla="*/ 0 w 40"/>
                <a:gd name="T39" fmla="*/ 12 h 38"/>
                <a:gd name="T40" fmla="*/ 0 w 40"/>
                <a:gd name="T41" fmla="*/ 11 h 38"/>
                <a:gd name="T42" fmla="*/ 2 w 40"/>
                <a:gd name="T43" fmla="*/ 9 h 38"/>
                <a:gd name="T44" fmla="*/ 7 w 40"/>
                <a:gd name="T45" fmla="*/ 6 h 38"/>
                <a:gd name="T46" fmla="*/ 10 w 40"/>
                <a:gd name="T47" fmla="*/ 2 h 38"/>
                <a:gd name="T48" fmla="*/ 11 w 40"/>
                <a:gd name="T49" fmla="*/ 1 h 38"/>
                <a:gd name="T50" fmla="*/ 14 w 40"/>
                <a:gd name="T51" fmla="*/ 2 h 38"/>
                <a:gd name="T52" fmla="*/ 20 w 40"/>
                <a:gd name="T53" fmla="*/ 8 h 38"/>
                <a:gd name="T54" fmla="*/ 20 w 40"/>
                <a:gd name="T55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" h="38">
                  <a:moveTo>
                    <a:pt x="23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5"/>
                    <a:pt x="40" y="35"/>
                    <a:pt x="40" y="36"/>
                  </a:cubicBezTo>
                  <a:cubicBezTo>
                    <a:pt x="40" y="37"/>
                    <a:pt x="39" y="38"/>
                    <a:pt x="37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0" y="38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0"/>
                    <a:pt x="20" y="30"/>
                    <a:pt x="20" y="30"/>
                  </a:cubicBezTo>
                  <a:lnTo>
                    <a:pt x="23" y="34"/>
                  </a:lnTo>
                  <a:close/>
                  <a:moveTo>
                    <a:pt x="20" y="16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2"/>
                    <a:pt x="6" y="1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4" y="8"/>
                    <a:pt x="6" y="8"/>
                    <a:pt x="7" y="6"/>
                  </a:cubicBezTo>
                  <a:cubicBezTo>
                    <a:pt x="8" y="5"/>
                    <a:pt x="10" y="4"/>
                    <a:pt x="10" y="2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0"/>
                    <a:pt x="14" y="1"/>
                    <a:pt x="14" y="2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16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Freeform 175"/>
            <p:cNvSpPr>
              <a:spLocks noEditPoints="1"/>
            </p:cNvSpPr>
            <p:nvPr/>
          </p:nvSpPr>
          <p:spPr bwMode="auto">
            <a:xfrm>
              <a:off x="5288461" y="4267703"/>
              <a:ext cx="39291" cy="38100"/>
            </a:xfrm>
            <a:custGeom>
              <a:avLst/>
              <a:gdLst>
                <a:gd name="T0" fmla="*/ 12 w 23"/>
                <a:gd name="T1" fmla="*/ 5 h 23"/>
                <a:gd name="T2" fmla="*/ 11 w 23"/>
                <a:gd name="T3" fmla="*/ 0 h 23"/>
                <a:gd name="T4" fmla="*/ 14 w 23"/>
                <a:gd name="T5" fmla="*/ 0 h 23"/>
                <a:gd name="T6" fmla="*/ 21 w 23"/>
                <a:gd name="T7" fmla="*/ 5 h 23"/>
                <a:gd name="T8" fmla="*/ 23 w 23"/>
                <a:gd name="T9" fmla="*/ 13 h 23"/>
                <a:gd name="T10" fmla="*/ 23 w 23"/>
                <a:gd name="T11" fmla="*/ 13 h 23"/>
                <a:gd name="T12" fmla="*/ 23 w 23"/>
                <a:gd name="T13" fmla="*/ 14 h 23"/>
                <a:gd name="T14" fmla="*/ 11 w 23"/>
                <a:gd name="T15" fmla="*/ 23 h 23"/>
                <a:gd name="T16" fmla="*/ 11 w 23"/>
                <a:gd name="T17" fmla="*/ 18 h 23"/>
                <a:gd name="T18" fmla="*/ 15 w 23"/>
                <a:gd name="T19" fmla="*/ 17 h 23"/>
                <a:gd name="T20" fmla="*/ 18 w 23"/>
                <a:gd name="T21" fmla="*/ 13 h 23"/>
                <a:gd name="T22" fmla="*/ 18 w 23"/>
                <a:gd name="T23" fmla="*/ 13 h 23"/>
                <a:gd name="T24" fmla="*/ 13 w 23"/>
                <a:gd name="T25" fmla="*/ 5 h 23"/>
                <a:gd name="T26" fmla="*/ 11 w 23"/>
                <a:gd name="T27" fmla="*/ 5 h 23"/>
                <a:gd name="T28" fmla="*/ 5 w 23"/>
                <a:gd name="T29" fmla="*/ 10 h 23"/>
                <a:gd name="T30" fmla="*/ 4 w 23"/>
                <a:gd name="T31" fmla="*/ 11 h 23"/>
                <a:gd name="T32" fmla="*/ 4 w 23"/>
                <a:gd name="T33" fmla="*/ 11 h 23"/>
                <a:gd name="T34" fmla="*/ 4 w 23"/>
                <a:gd name="T35" fmla="*/ 12 h 23"/>
                <a:gd name="T36" fmla="*/ 6 w 23"/>
                <a:gd name="T37" fmla="*/ 16 h 23"/>
                <a:gd name="T38" fmla="*/ 10 w 23"/>
                <a:gd name="T39" fmla="*/ 18 h 23"/>
                <a:gd name="T40" fmla="*/ 10 w 23"/>
                <a:gd name="T41" fmla="*/ 18 h 23"/>
                <a:gd name="T42" fmla="*/ 11 w 23"/>
                <a:gd name="T43" fmla="*/ 18 h 23"/>
                <a:gd name="T44" fmla="*/ 11 w 23"/>
                <a:gd name="T45" fmla="*/ 18 h 23"/>
                <a:gd name="T46" fmla="*/ 11 w 23"/>
                <a:gd name="T47" fmla="*/ 23 h 23"/>
                <a:gd name="T48" fmla="*/ 10 w 23"/>
                <a:gd name="T49" fmla="*/ 23 h 23"/>
                <a:gd name="T50" fmla="*/ 9 w 23"/>
                <a:gd name="T51" fmla="*/ 23 h 23"/>
                <a:gd name="T52" fmla="*/ 2 w 23"/>
                <a:gd name="T53" fmla="*/ 19 h 23"/>
                <a:gd name="T54" fmla="*/ 0 w 23"/>
                <a:gd name="T55" fmla="*/ 12 h 23"/>
                <a:gd name="T56" fmla="*/ 0 w 23"/>
                <a:gd name="T57" fmla="*/ 11 h 23"/>
                <a:gd name="T58" fmla="*/ 0 w 23"/>
                <a:gd name="T59" fmla="*/ 11 h 23"/>
                <a:gd name="T60" fmla="*/ 0 w 23"/>
                <a:gd name="T61" fmla="*/ 11 h 23"/>
                <a:gd name="T62" fmla="*/ 0 w 23"/>
                <a:gd name="T63" fmla="*/ 11 h 23"/>
                <a:gd name="T64" fmla="*/ 0 w 23"/>
                <a:gd name="T65" fmla="*/ 9 h 23"/>
                <a:gd name="T66" fmla="*/ 4 w 23"/>
                <a:gd name="T67" fmla="*/ 2 h 23"/>
                <a:gd name="T68" fmla="*/ 11 w 23"/>
                <a:gd name="T69" fmla="*/ 0 h 23"/>
                <a:gd name="T70" fmla="*/ 0 w 23"/>
                <a:gd name="T71" fmla="*/ 12 h 23"/>
                <a:gd name="T72" fmla="*/ 0 w 23"/>
                <a:gd name="T7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" h="23">
                  <a:moveTo>
                    <a:pt x="13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"/>
                    <a:pt x="19" y="3"/>
                    <a:pt x="21" y="5"/>
                  </a:cubicBezTo>
                  <a:cubicBezTo>
                    <a:pt x="22" y="7"/>
                    <a:pt x="23" y="10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7"/>
                    <a:pt x="20" y="19"/>
                    <a:pt x="18" y="21"/>
                  </a:cubicBezTo>
                  <a:cubicBezTo>
                    <a:pt x="16" y="22"/>
                    <a:pt x="14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8"/>
                    <a:pt x="14" y="18"/>
                    <a:pt x="15" y="17"/>
                  </a:cubicBezTo>
                  <a:cubicBezTo>
                    <a:pt x="17" y="16"/>
                    <a:pt x="17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1"/>
                    <a:pt x="18" y="9"/>
                    <a:pt x="17" y="8"/>
                  </a:cubicBezTo>
                  <a:cubicBezTo>
                    <a:pt x="16" y="6"/>
                    <a:pt x="15" y="5"/>
                    <a:pt x="13" y="5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8" y="5"/>
                    <a:pt x="7" y="6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5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8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2"/>
                    <a:pt x="4" y="21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6" y="1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5"/>
                    <a:pt x="11" y="5"/>
                    <a:pt x="11" y="5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0" y="11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6" name="Freeform 176"/>
            <p:cNvSpPr>
              <a:spLocks noEditPoints="1"/>
            </p:cNvSpPr>
            <p:nvPr/>
          </p:nvSpPr>
          <p:spPr bwMode="auto">
            <a:xfrm>
              <a:off x="5175351" y="4353428"/>
              <a:ext cx="226219" cy="119063"/>
            </a:xfrm>
            <a:custGeom>
              <a:avLst/>
              <a:gdLst>
                <a:gd name="T0" fmla="*/ 67 w 134"/>
                <a:gd name="T1" fmla="*/ 65 h 70"/>
                <a:gd name="T2" fmla="*/ 113 w 134"/>
                <a:gd name="T3" fmla="*/ 65 h 70"/>
                <a:gd name="T4" fmla="*/ 129 w 134"/>
                <a:gd name="T5" fmla="*/ 5 h 70"/>
                <a:gd name="T6" fmla="*/ 118 w 134"/>
                <a:gd name="T7" fmla="*/ 5 h 70"/>
                <a:gd name="T8" fmla="*/ 102 w 134"/>
                <a:gd name="T9" fmla="*/ 5 h 70"/>
                <a:gd name="T10" fmla="*/ 67 w 134"/>
                <a:gd name="T11" fmla="*/ 5 h 70"/>
                <a:gd name="T12" fmla="*/ 67 w 134"/>
                <a:gd name="T13" fmla="*/ 0 h 70"/>
                <a:gd name="T14" fmla="*/ 102 w 134"/>
                <a:gd name="T15" fmla="*/ 0 h 70"/>
                <a:gd name="T16" fmla="*/ 118 w 134"/>
                <a:gd name="T17" fmla="*/ 0 h 70"/>
                <a:gd name="T18" fmla="*/ 132 w 134"/>
                <a:gd name="T19" fmla="*/ 0 h 70"/>
                <a:gd name="T20" fmla="*/ 132 w 134"/>
                <a:gd name="T21" fmla="*/ 0 h 70"/>
                <a:gd name="T22" fmla="*/ 132 w 134"/>
                <a:gd name="T23" fmla="*/ 0 h 70"/>
                <a:gd name="T24" fmla="*/ 134 w 134"/>
                <a:gd name="T25" fmla="*/ 3 h 70"/>
                <a:gd name="T26" fmla="*/ 117 w 134"/>
                <a:gd name="T27" fmla="*/ 68 h 70"/>
                <a:gd name="T28" fmla="*/ 115 w 134"/>
                <a:gd name="T29" fmla="*/ 70 h 70"/>
                <a:gd name="T30" fmla="*/ 67 w 134"/>
                <a:gd name="T31" fmla="*/ 70 h 70"/>
                <a:gd name="T32" fmla="*/ 67 w 134"/>
                <a:gd name="T33" fmla="*/ 65 h 70"/>
                <a:gd name="T34" fmla="*/ 5 w 134"/>
                <a:gd name="T35" fmla="*/ 5 h 70"/>
                <a:gd name="T36" fmla="*/ 21 w 134"/>
                <a:gd name="T37" fmla="*/ 65 h 70"/>
                <a:gd name="T38" fmla="*/ 67 w 134"/>
                <a:gd name="T39" fmla="*/ 65 h 70"/>
                <a:gd name="T40" fmla="*/ 67 w 134"/>
                <a:gd name="T41" fmla="*/ 70 h 70"/>
                <a:gd name="T42" fmla="*/ 19 w 134"/>
                <a:gd name="T43" fmla="*/ 70 h 70"/>
                <a:gd name="T44" fmla="*/ 19 w 134"/>
                <a:gd name="T45" fmla="*/ 70 h 70"/>
                <a:gd name="T46" fmla="*/ 17 w 134"/>
                <a:gd name="T47" fmla="*/ 68 h 70"/>
                <a:gd name="T48" fmla="*/ 0 w 134"/>
                <a:gd name="T49" fmla="*/ 4 h 70"/>
                <a:gd name="T50" fmla="*/ 0 w 134"/>
                <a:gd name="T51" fmla="*/ 3 h 70"/>
                <a:gd name="T52" fmla="*/ 2 w 134"/>
                <a:gd name="T53" fmla="*/ 0 h 70"/>
                <a:gd name="T54" fmla="*/ 15 w 134"/>
                <a:gd name="T55" fmla="*/ 0 h 70"/>
                <a:gd name="T56" fmla="*/ 31 w 134"/>
                <a:gd name="T57" fmla="*/ 0 h 70"/>
                <a:gd name="T58" fmla="*/ 67 w 134"/>
                <a:gd name="T59" fmla="*/ 0 h 70"/>
                <a:gd name="T60" fmla="*/ 67 w 134"/>
                <a:gd name="T61" fmla="*/ 5 h 70"/>
                <a:gd name="T62" fmla="*/ 31 w 134"/>
                <a:gd name="T63" fmla="*/ 5 h 70"/>
                <a:gd name="T64" fmla="*/ 15 w 134"/>
                <a:gd name="T65" fmla="*/ 5 h 70"/>
                <a:gd name="T66" fmla="*/ 5 w 134"/>
                <a:gd name="T67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70">
                  <a:moveTo>
                    <a:pt x="67" y="65"/>
                  </a:moveTo>
                  <a:cubicBezTo>
                    <a:pt x="113" y="65"/>
                    <a:pt x="113" y="65"/>
                    <a:pt x="113" y="65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1"/>
                    <a:pt x="134" y="2"/>
                    <a:pt x="134" y="3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7" y="69"/>
                    <a:pt x="116" y="70"/>
                    <a:pt x="115" y="70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67" y="65"/>
                  </a:lnTo>
                  <a:close/>
                  <a:moveTo>
                    <a:pt x="5" y="5"/>
                  </a:moveTo>
                  <a:cubicBezTo>
                    <a:pt x="21" y="65"/>
                    <a:pt x="21" y="65"/>
                    <a:pt x="21" y="6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7" y="69"/>
                    <a:pt x="17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7" name="Freeform 177"/>
            <p:cNvSpPr>
              <a:spLocks noEditPoints="1"/>
            </p:cNvSpPr>
            <p:nvPr/>
          </p:nvSpPr>
          <p:spPr bwMode="auto">
            <a:xfrm>
              <a:off x="6262392" y="4827296"/>
              <a:ext cx="232172" cy="67866"/>
            </a:xfrm>
            <a:custGeom>
              <a:avLst/>
              <a:gdLst>
                <a:gd name="T0" fmla="*/ 89 w 137"/>
                <a:gd name="T1" fmla="*/ 23 h 40"/>
                <a:gd name="T2" fmla="*/ 69 w 137"/>
                <a:gd name="T3" fmla="*/ 23 h 40"/>
                <a:gd name="T4" fmla="*/ 69 w 137"/>
                <a:gd name="T5" fmla="*/ 18 h 40"/>
                <a:gd name="T6" fmla="*/ 86 w 137"/>
                <a:gd name="T7" fmla="*/ 18 h 40"/>
                <a:gd name="T8" fmla="*/ 86 w 137"/>
                <a:gd name="T9" fmla="*/ 3 h 40"/>
                <a:gd name="T10" fmla="*/ 89 w 137"/>
                <a:gd name="T11" fmla="*/ 0 h 40"/>
                <a:gd name="T12" fmla="*/ 135 w 137"/>
                <a:gd name="T13" fmla="*/ 0 h 40"/>
                <a:gd name="T14" fmla="*/ 137 w 137"/>
                <a:gd name="T15" fmla="*/ 3 h 40"/>
                <a:gd name="T16" fmla="*/ 137 w 137"/>
                <a:gd name="T17" fmla="*/ 37 h 40"/>
                <a:gd name="T18" fmla="*/ 135 w 137"/>
                <a:gd name="T19" fmla="*/ 40 h 40"/>
                <a:gd name="T20" fmla="*/ 69 w 137"/>
                <a:gd name="T21" fmla="*/ 40 h 40"/>
                <a:gd name="T22" fmla="*/ 69 w 137"/>
                <a:gd name="T23" fmla="*/ 35 h 40"/>
                <a:gd name="T24" fmla="*/ 132 w 137"/>
                <a:gd name="T25" fmla="*/ 35 h 40"/>
                <a:gd name="T26" fmla="*/ 132 w 137"/>
                <a:gd name="T27" fmla="*/ 5 h 40"/>
                <a:gd name="T28" fmla="*/ 91 w 137"/>
                <a:gd name="T29" fmla="*/ 5 h 40"/>
                <a:gd name="T30" fmla="*/ 91 w 137"/>
                <a:gd name="T31" fmla="*/ 21 h 40"/>
                <a:gd name="T32" fmla="*/ 89 w 137"/>
                <a:gd name="T33" fmla="*/ 23 h 40"/>
                <a:gd name="T34" fmla="*/ 69 w 137"/>
                <a:gd name="T35" fmla="*/ 23 h 40"/>
                <a:gd name="T36" fmla="*/ 48 w 137"/>
                <a:gd name="T37" fmla="*/ 23 h 40"/>
                <a:gd name="T38" fmla="*/ 46 w 137"/>
                <a:gd name="T39" fmla="*/ 21 h 40"/>
                <a:gd name="T40" fmla="*/ 46 w 137"/>
                <a:gd name="T41" fmla="*/ 5 h 40"/>
                <a:gd name="T42" fmla="*/ 5 w 137"/>
                <a:gd name="T43" fmla="*/ 5 h 40"/>
                <a:gd name="T44" fmla="*/ 5 w 137"/>
                <a:gd name="T45" fmla="*/ 35 h 40"/>
                <a:gd name="T46" fmla="*/ 69 w 137"/>
                <a:gd name="T47" fmla="*/ 35 h 40"/>
                <a:gd name="T48" fmla="*/ 69 w 137"/>
                <a:gd name="T49" fmla="*/ 40 h 40"/>
                <a:gd name="T50" fmla="*/ 2 w 137"/>
                <a:gd name="T51" fmla="*/ 40 h 40"/>
                <a:gd name="T52" fmla="*/ 0 w 137"/>
                <a:gd name="T53" fmla="*/ 37 h 40"/>
                <a:gd name="T54" fmla="*/ 0 w 137"/>
                <a:gd name="T55" fmla="*/ 3 h 40"/>
                <a:gd name="T56" fmla="*/ 2 w 137"/>
                <a:gd name="T57" fmla="*/ 0 h 40"/>
                <a:gd name="T58" fmla="*/ 48 w 137"/>
                <a:gd name="T59" fmla="*/ 0 h 40"/>
                <a:gd name="T60" fmla="*/ 51 w 137"/>
                <a:gd name="T61" fmla="*/ 3 h 40"/>
                <a:gd name="T62" fmla="*/ 51 w 137"/>
                <a:gd name="T63" fmla="*/ 18 h 40"/>
                <a:gd name="T64" fmla="*/ 69 w 137"/>
                <a:gd name="T65" fmla="*/ 18 h 40"/>
                <a:gd name="T66" fmla="*/ 69 w 137"/>
                <a:gd name="T67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7" h="40">
                  <a:moveTo>
                    <a:pt x="89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2"/>
                    <a:pt x="87" y="0"/>
                    <a:pt x="89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0"/>
                    <a:pt x="137" y="2"/>
                    <a:pt x="137" y="3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9"/>
                    <a:pt x="136" y="40"/>
                    <a:pt x="135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2"/>
                    <a:pt x="90" y="23"/>
                    <a:pt x="89" y="23"/>
                  </a:cubicBezTo>
                  <a:close/>
                  <a:moveTo>
                    <a:pt x="69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7" y="23"/>
                    <a:pt x="46" y="22"/>
                    <a:pt x="46" y="2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9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1" y="2"/>
                    <a:pt x="51" y="3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69" y="18"/>
                    <a:pt x="69" y="18"/>
                    <a:pt x="69" y="18"/>
                  </a:cubicBezTo>
                  <a:lnTo>
                    <a:pt x="69" y="23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8" name="Freeform 178"/>
            <p:cNvSpPr>
              <a:spLocks noEditPoints="1"/>
            </p:cNvSpPr>
            <p:nvPr/>
          </p:nvSpPr>
          <p:spPr bwMode="auto">
            <a:xfrm>
              <a:off x="6354070" y="4827296"/>
              <a:ext cx="51197" cy="25004"/>
            </a:xfrm>
            <a:custGeom>
              <a:avLst/>
              <a:gdLst>
                <a:gd name="T0" fmla="*/ 15 w 30"/>
                <a:gd name="T1" fmla="*/ 0 h 15"/>
                <a:gd name="T2" fmla="*/ 27 w 30"/>
                <a:gd name="T3" fmla="*/ 0 h 15"/>
                <a:gd name="T4" fmla="*/ 30 w 30"/>
                <a:gd name="T5" fmla="*/ 3 h 15"/>
                <a:gd name="T6" fmla="*/ 30 w 30"/>
                <a:gd name="T7" fmla="*/ 13 h 15"/>
                <a:gd name="T8" fmla="*/ 27 w 30"/>
                <a:gd name="T9" fmla="*/ 15 h 15"/>
                <a:gd name="T10" fmla="*/ 15 w 30"/>
                <a:gd name="T11" fmla="*/ 15 h 15"/>
                <a:gd name="T12" fmla="*/ 15 w 30"/>
                <a:gd name="T13" fmla="*/ 11 h 15"/>
                <a:gd name="T14" fmla="*/ 25 w 30"/>
                <a:gd name="T15" fmla="*/ 11 h 15"/>
                <a:gd name="T16" fmla="*/ 25 w 30"/>
                <a:gd name="T17" fmla="*/ 5 h 15"/>
                <a:gd name="T18" fmla="*/ 15 w 30"/>
                <a:gd name="T19" fmla="*/ 5 h 15"/>
                <a:gd name="T20" fmla="*/ 15 w 30"/>
                <a:gd name="T21" fmla="*/ 0 h 15"/>
                <a:gd name="T22" fmla="*/ 2 w 30"/>
                <a:gd name="T23" fmla="*/ 0 h 15"/>
                <a:gd name="T24" fmla="*/ 15 w 30"/>
                <a:gd name="T25" fmla="*/ 0 h 15"/>
                <a:gd name="T26" fmla="*/ 15 w 30"/>
                <a:gd name="T27" fmla="*/ 5 h 15"/>
                <a:gd name="T28" fmla="*/ 4 w 30"/>
                <a:gd name="T29" fmla="*/ 5 h 15"/>
                <a:gd name="T30" fmla="*/ 4 w 30"/>
                <a:gd name="T31" fmla="*/ 11 h 15"/>
                <a:gd name="T32" fmla="*/ 15 w 30"/>
                <a:gd name="T33" fmla="*/ 11 h 15"/>
                <a:gd name="T34" fmla="*/ 15 w 30"/>
                <a:gd name="T35" fmla="*/ 15 h 15"/>
                <a:gd name="T36" fmla="*/ 2 w 30"/>
                <a:gd name="T37" fmla="*/ 15 h 15"/>
                <a:gd name="T38" fmla="*/ 0 w 30"/>
                <a:gd name="T39" fmla="*/ 13 h 15"/>
                <a:gd name="T40" fmla="*/ 0 w 30"/>
                <a:gd name="T41" fmla="*/ 3 h 15"/>
                <a:gd name="T42" fmla="*/ 2 w 30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15">
                  <a:moveTo>
                    <a:pt x="1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4"/>
                    <a:pt x="28" y="15"/>
                    <a:pt x="27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15" y="0"/>
                  </a:lnTo>
                  <a:close/>
                  <a:moveTo>
                    <a:pt x="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Freeform 179"/>
            <p:cNvSpPr>
              <a:spLocks noEditPoints="1"/>
            </p:cNvSpPr>
            <p:nvPr/>
          </p:nvSpPr>
          <p:spPr bwMode="auto">
            <a:xfrm>
              <a:off x="6262392" y="4697519"/>
              <a:ext cx="232172" cy="126206"/>
            </a:xfrm>
            <a:custGeom>
              <a:avLst/>
              <a:gdLst>
                <a:gd name="T0" fmla="*/ 98 w 137"/>
                <a:gd name="T1" fmla="*/ 5 h 74"/>
                <a:gd name="T2" fmla="*/ 69 w 137"/>
                <a:gd name="T3" fmla="*/ 5 h 74"/>
                <a:gd name="T4" fmla="*/ 69 w 137"/>
                <a:gd name="T5" fmla="*/ 0 h 74"/>
                <a:gd name="T6" fmla="*/ 101 w 137"/>
                <a:gd name="T7" fmla="*/ 0 h 74"/>
                <a:gd name="T8" fmla="*/ 103 w 137"/>
                <a:gd name="T9" fmla="*/ 2 h 74"/>
                <a:gd name="T10" fmla="*/ 103 w 137"/>
                <a:gd name="T11" fmla="*/ 25 h 74"/>
                <a:gd name="T12" fmla="*/ 135 w 137"/>
                <a:gd name="T13" fmla="*/ 25 h 74"/>
                <a:gd name="T14" fmla="*/ 137 w 137"/>
                <a:gd name="T15" fmla="*/ 27 h 74"/>
                <a:gd name="T16" fmla="*/ 137 w 137"/>
                <a:gd name="T17" fmla="*/ 71 h 74"/>
                <a:gd name="T18" fmla="*/ 135 w 137"/>
                <a:gd name="T19" fmla="*/ 74 h 74"/>
                <a:gd name="T20" fmla="*/ 89 w 137"/>
                <a:gd name="T21" fmla="*/ 74 h 74"/>
                <a:gd name="T22" fmla="*/ 69 w 137"/>
                <a:gd name="T23" fmla="*/ 74 h 74"/>
                <a:gd name="T24" fmla="*/ 69 w 137"/>
                <a:gd name="T25" fmla="*/ 69 h 74"/>
                <a:gd name="T26" fmla="*/ 89 w 137"/>
                <a:gd name="T27" fmla="*/ 69 h 74"/>
                <a:gd name="T28" fmla="*/ 132 w 137"/>
                <a:gd name="T29" fmla="*/ 69 h 74"/>
                <a:gd name="T30" fmla="*/ 132 w 137"/>
                <a:gd name="T31" fmla="*/ 30 h 74"/>
                <a:gd name="T32" fmla="*/ 101 w 137"/>
                <a:gd name="T33" fmla="*/ 30 h 74"/>
                <a:gd name="T34" fmla="*/ 98 w 137"/>
                <a:gd name="T35" fmla="*/ 27 h 74"/>
                <a:gd name="T36" fmla="*/ 98 w 137"/>
                <a:gd name="T37" fmla="*/ 5 h 74"/>
                <a:gd name="T38" fmla="*/ 69 w 137"/>
                <a:gd name="T39" fmla="*/ 30 h 74"/>
                <a:gd name="T40" fmla="*/ 90 w 137"/>
                <a:gd name="T41" fmla="*/ 30 h 74"/>
                <a:gd name="T42" fmla="*/ 92 w 137"/>
                <a:gd name="T43" fmla="*/ 27 h 74"/>
                <a:gd name="T44" fmla="*/ 92 w 137"/>
                <a:gd name="T45" fmla="*/ 14 h 74"/>
                <a:gd name="T46" fmla="*/ 90 w 137"/>
                <a:gd name="T47" fmla="*/ 11 h 74"/>
                <a:gd name="T48" fmla="*/ 69 w 137"/>
                <a:gd name="T49" fmla="*/ 11 h 74"/>
                <a:gd name="T50" fmla="*/ 69 w 137"/>
                <a:gd name="T51" fmla="*/ 16 h 74"/>
                <a:gd name="T52" fmla="*/ 87 w 137"/>
                <a:gd name="T53" fmla="*/ 16 h 74"/>
                <a:gd name="T54" fmla="*/ 87 w 137"/>
                <a:gd name="T55" fmla="*/ 25 h 74"/>
                <a:gd name="T56" fmla="*/ 69 w 137"/>
                <a:gd name="T57" fmla="*/ 25 h 74"/>
                <a:gd name="T58" fmla="*/ 69 w 137"/>
                <a:gd name="T59" fmla="*/ 30 h 74"/>
                <a:gd name="T60" fmla="*/ 69 w 137"/>
                <a:gd name="T61" fmla="*/ 5 h 74"/>
                <a:gd name="T62" fmla="*/ 39 w 137"/>
                <a:gd name="T63" fmla="*/ 5 h 74"/>
                <a:gd name="T64" fmla="*/ 39 w 137"/>
                <a:gd name="T65" fmla="*/ 27 h 74"/>
                <a:gd name="T66" fmla="*/ 36 w 137"/>
                <a:gd name="T67" fmla="*/ 30 h 74"/>
                <a:gd name="T68" fmla="*/ 5 w 137"/>
                <a:gd name="T69" fmla="*/ 30 h 74"/>
                <a:gd name="T70" fmla="*/ 5 w 137"/>
                <a:gd name="T71" fmla="*/ 69 h 74"/>
                <a:gd name="T72" fmla="*/ 48 w 137"/>
                <a:gd name="T73" fmla="*/ 69 h 74"/>
                <a:gd name="T74" fmla="*/ 69 w 137"/>
                <a:gd name="T75" fmla="*/ 69 h 74"/>
                <a:gd name="T76" fmla="*/ 69 w 137"/>
                <a:gd name="T77" fmla="*/ 74 h 74"/>
                <a:gd name="T78" fmla="*/ 48 w 137"/>
                <a:gd name="T79" fmla="*/ 74 h 74"/>
                <a:gd name="T80" fmla="*/ 2 w 137"/>
                <a:gd name="T81" fmla="*/ 74 h 74"/>
                <a:gd name="T82" fmla="*/ 0 w 137"/>
                <a:gd name="T83" fmla="*/ 71 h 74"/>
                <a:gd name="T84" fmla="*/ 0 w 137"/>
                <a:gd name="T85" fmla="*/ 27 h 74"/>
                <a:gd name="T86" fmla="*/ 2 w 137"/>
                <a:gd name="T87" fmla="*/ 25 h 74"/>
                <a:gd name="T88" fmla="*/ 34 w 137"/>
                <a:gd name="T89" fmla="*/ 25 h 74"/>
                <a:gd name="T90" fmla="*/ 34 w 137"/>
                <a:gd name="T91" fmla="*/ 2 h 74"/>
                <a:gd name="T92" fmla="*/ 36 w 137"/>
                <a:gd name="T93" fmla="*/ 0 h 74"/>
                <a:gd name="T94" fmla="*/ 69 w 137"/>
                <a:gd name="T95" fmla="*/ 0 h 74"/>
                <a:gd name="T96" fmla="*/ 69 w 137"/>
                <a:gd name="T97" fmla="*/ 5 h 74"/>
                <a:gd name="T98" fmla="*/ 69 w 137"/>
                <a:gd name="T99" fmla="*/ 11 h 74"/>
                <a:gd name="T100" fmla="*/ 48 w 137"/>
                <a:gd name="T101" fmla="*/ 11 h 74"/>
                <a:gd name="T102" fmla="*/ 45 w 137"/>
                <a:gd name="T103" fmla="*/ 14 h 74"/>
                <a:gd name="T104" fmla="*/ 45 w 137"/>
                <a:gd name="T105" fmla="*/ 27 h 74"/>
                <a:gd name="T106" fmla="*/ 48 w 137"/>
                <a:gd name="T107" fmla="*/ 30 h 74"/>
                <a:gd name="T108" fmla="*/ 69 w 137"/>
                <a:gd name="T109" fmla="*/ 30 h 74"/>
                <a:gd name="T110" fmla="*/ 69 w 137"/>
                <a:gd name="T111" fmla="*/ 25 h 74"/>
                <a:gd name="T112" fmla="*/ 50 w 137"/>
                <a:gd name="T113" fmla="*/ 25 h 74"/>
                <a:gd name="T114" fmla="*/ 50 w 137"/>
                <a:gd name="T115" fmla="*/ 16 h 74"/>
                <a:gd name="T116" fmla="*/ 69 w 137"/>
                <a:gd name="T117" fmla="*/ 16 h 74"/>
                <a:gd name="T118" fmla="*/ 69 w 137"/>
                <a:gd name="T119" fmla="*/ 1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7" h="74">
                  <a:moveTo>
                    <a:pt x="98" y="5"/>
                  </a:moveTo>
                  <a:cubicBezTo>
                    <a:pt x="69" y="5"/>
                    <a:pt x="69" y="5"/>
                    <a:pt x="69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2" y="0"/>
                    <a:pt x="103" y="1"/>
                    <a:pt x="103" y="2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5"/>
                    <a:pt x="137" y="26"/>
                    <a:pt x="137" y="27"/>
                  </a:cubicBezTo>
                  <a:cubicBezTo>
                    <a:pt x="137" y="71"/>
                    <a:pt x="137" y="71"/>
                    <a:pt x="137" y="71"/>
                  </a:cubicBezTo>
                  <a:cubicBezTo>
                    <a:pt x="137" y="73"/>
                    <a:pt x="136" y="74"/>
                    <a:pt x="135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98" y="29"/>
                    <a:pt x="98" y="27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69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91" y="30"/>
                    <a:pt x="92" y="29"/>
                    <a:pt x="92" y="27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2"/>
                    <a:pt x="91" y="11"/>
                    <a:pt x="90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69" y="25"/>
                    <a:pt x="69" y="25"/>
                    <a:pt x="69" y="25"/>
                  </a:cubicBezTo>
                  <a:lnTo>
                    <a:pt x="69" y="30"/>
                  </a:lnTo>
                  <a:close/>
                  <a:moveTo>
                    <a:pt x="69" y="5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9"/>
                    <a:pt x="38" y="30"/>
                    <a:pt x="36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0" y="73"/>
                    <a:pt x="0" y="7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5" y="0"/>
                    <a:pt x="3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5"/>
                    <a:pt x="69" y="5"/>
                    <a:pt x="69" y="5"/>
                  </a:cubicBezTo>
                  <a:close/>
                  <a:moveTo>
                    <a:pt x="69" y="11"/>
                  </a:moveTo>
                  <a:cubicBezTo>
                    <a:pt x="48" y="11"/>
                    <a:pt x="48" y="11"/>
                    <a:pt x="48" y="11"/>
                  </a:cubicBezTo>
                  <a:cubicBezTo>
                    <a:pt x="46" y="11"/>
                    <a:pt x="45" y="12"/>
                    <a:pt x="45" y="1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9"/>
                    <a:pt x="46" y="30"/>
                    <a:pt x="4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69" y="16"/>
                    <a:pt x="69" y="16"/>
                    <a:pt x="69" y="16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Freeform 188"/>
            <p:cNvSpPr>
              <a:spLocks noEditPoints="1"/>
            </p:cNvSpPr>
            <p:nvPr/>
          </p:nvSpPr>
          <p:spPr bwMode="auto">
            <a:xfrm>
              <a:off x="5377757" y="4047437"/>
              <a:ext cx="129779" cy="60722"/>
            </a:xfrm>
            <a:custGeom>
              <a:avLst/>
              <a:gdLst>
                <a:gd name="T0" fmla="*/ 35 w 76"/>
                <a:gd name="T1" fmla="*/ 31 h 36"/>
                <a:gd name="T2" fmla="*/ 63 w 76"/>
                <a:gd name="T3" fmla="*/ 31 h 36"/>
                <a:gd name="T4" fmla="*/ 35 w 76"/>
                <a:gd name="T5" fmla="*/ 17 h 36"/>
                <a:gd name="T6" fmla="*/ 35 w 76"/>
                <a:gd name="T7" fmla="*/ 11 h 36"/>
                <a:gd name="T8" fmla="*/ 74 w 76"/>
                <a:gd name="T9" fmla="*/ 31 h 36"/>
                <a:gd name="T10" fmla="*/ 76 w 76"/>
                <a:gd name="T11" fmla="*/ 34 h 36"/>
                <a:gd name="T12" fmla="*/ 74 w 76"/>
                <a:gd name="T13" fmla="*/ 36 h 36"/>
                <a:gd name="T14" fmla="*/ 35 w 76"/>
                <a:gd name="T15" fmla="*/ 36 h 36"/>
                <a:gd name="T16" fmla="*/ 35 w 76"/>
                <a:gd name="T17" fmla="*/ 31 h 36"/>
                <a:gd name="T18" fmla="*/ 6 w 76"/>
                <a:gd name="T19" fmla="*/ 19 h 36"/>
                <a:gd name="T20" fmla="*/ 31 w 76"/>
                <a:gd name="T21" fmla="*/ 31 h 36"/>
                <a:gd name="T22" fmla="*/ 35 w 76"/>
                <a:gd name="T23" fmla="*/ 31 h 36"/>
                <a:gd name="T24" fmla="*/ 35 w 76"/>
                <a:gd name="T25" fmla="*/ 36 h 36"/>
                <a:gd name="T26" fmla="*/ 30 w 76"/>
                <a:gd name="T27" fmla="*/ 36 h 36"/>
                <a:gd name="T28" fmla="*/ 30 w 76"/>
                <a:gd name="T29" fmla="*/ 36 h 36"/>
                <a:gd name="T30" fmla="*/ 29 w 76"/>
                <a:gd name="T31" fmla="*/ 36 h 36"/>
                <a:gd name="T32" fmla="*/ 1 w 76"/>
                <a:gd name="T33" fmla="*/ 22 h 36"/>
                <a:gd name="T34" fmla="*/ 0 w 76"/>
                <a:gd name="T35" fmla="*/ 19 h 36"/>
                <a:gd name="T36" fmla="*/ 9 w 76"/>
                <a:gd name="T37" fmla="*/ 1 h 36"/>
                <a:gd name="T38" fmla="*/ 12 w 76"/>
                <a:gd name="T39" fmla="*/ 0 h 36"/>
                <a:gd name="T40" fmla="*/ 35 w 76"/>
                <a:gd name="T41" fmla="*/ 11 h 36"/>
                <a:gd name="T42" fmla="*/ 35 w 76"/>
                <a:gd name="T43" fmla="*/ 17 h 36"/>
                <a:gd name="T44" fmla="*/ 12 w 76"/>
                <a:gd name="T45" fmla="*/ 5 h 36"/>
                <a:gd name="T46" fmla="*/ 6 w 76"/>
                <a:gd name="T47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36">
                  <a:moveTo>
                    <a:pt x="35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5" y="32"/>
                    <a:pt x="76" y="33"/>
                    <a:pt x="76" y="34"/>
                  </a:cubicBezTo>
                  <a:cubicBezTo>
                    <a:pt x="76" y="35"/>
                    <a:pt x="75" y="36"/>
                    <a:pt x="74" y="36"/>
                  </a:cubicBezTo>
                  <a:cubicBezTo>
                    <a:pt x="35" y="36"/>
                    <a:pt x="35" y="36"/>
                    <a:pt x="35" y="36"/>
                  </a:cubicBezTo>
                  <a:lnTo>
                    <a:pt x="35" y="31"/>
                  </a:lnTo>
                  <a:close/>
                  <a:moveTo>
                    <a:pt x="6" y="19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29" y="3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Freeform 189"/>
            <p:cNvSpPr>
              <a:spLocks noEditPoints="1"/>
            </p:cNvSpPr>
            <p:nvPr/>
          </p:nvSpPr>
          <p:spPr bwMode="auto">
            <a:xfrm>
              <a:off x="5377757" y="4108160"/>
              <a:ext cx="298847" cy="153591"/>
            </a:xfrm>
            <a:custGeom>
              <a:avLst/>
              <a:gdLst>
                <a:gd name="T0" fmla="*/ 88 w 176"/>
                <a:gd name="T1" fmla="*/ 86 h 91"/>
                <a:gd name="T2" fmla="*/ 139 w 176"/>
                <a:gd name="T3" fmla="*/ 86 h 91"/>
                <a:gd name="T4" fmla="*/ 139 w 176"/>
                <a:gd name="T5" fmla="*/ 71 h 91"/>
                <a:gd name="T6" fmla="*/ 141 w 176"/>
                <a:gd name="T7" fmla="*/ 69 h 91"/>
                <a:gd name="T8" fmla="*/ 172 w 176"/>
                <a:gd name="T9" fmla="*/ 69 h 91"/>
                <a:gd name="T10" fmla="*/ 172 w 176"/>
                <a:gd name="T11" fmla="*/ 22 h 91"/>
                <a:gd name="T12" fmla="*/ 141 w 176"/>
                <a:gd name="T13" fmla="*/ 22 h 91"/>
                <a:gd name="T14" fmla="*/ 139 w 176"/>
                <a:gd name="T15" fmla="*/ 20 h 91"/>
                <a:gd name="T16" fmla="*/ 139 w 176"/>
                <a:gd name="T17" fmla="*/ 5 h 91"/>
                <a:gd name="T18" fmla="*/ 88 w 176"/>
                <a:gd name="T19" fmla="*/ 5 h 91"/>
                <a:gd name="T20" fmla="*/ 88 w 176"/>
                <a:gd name="T21" fmla="*/ 0 h 91"/>
                <a:gd name="T22" fmla="*/ 141 w 176"/>
                <a:gd name="T23" fmla="*/ 0 h 91"/>
                <a:gd name="T24" fmla="*/ 143 w 176"/>
                <a:gd name="T25" fmla="*/ 3 h 91"/>
                <a:gd name="T26" fmla="*/ 143 w 176"/>
                <a:gd name="T27" fmla="*/ 17 h 91"/>
                <a:gd name="T28" fmla="*/ 174 w 176"/>
                <a:gd name="T29" fmla="*/ 17 h 91"/>
                <a:gd name="T30" fmla="*/ 176 w 176"/>
                <a:gd name="T31" fmla="*/ 20 h 91"/>
                <a:gd name="T32" fmla="*/ 176 w 176"/>
                <a:gd name="T33" fmla="*/ 71 h 91"/>
                <a:gd name="T34" fmla="*/ 174 w 176"/>
                <a:gd name="T35" fmla="*/ 74 h 91"/>
                <a:gd name="T36" fmla="*/ 143 w 176"/>
                <a:gd name="T37" fmla="*/ 74 h 91"/>
                <a:gd name="T38" fmla="*/ 143 w 176"/>
                <a:gd name="T39" fmla="*/ 88 h 91"/>
                <a:gd name="T40" fmla="*/ 141 w 176"/>
                <a:gd name="T41" fmla="*/ 91 h 91"/>
                <a:gd name="T42" fmla="*/ 88 w 176"/>
                <a:gd name="T43" fmla="*/ 91 h 91"/>
                <a:gd name="T44" fmla="*/ 88 w 176"/>
                <a:gd name="T45" fmla="*/ 86 h 91"/>
                <a:gd name="T46" fmla="*/ 88 w 176"/>
                <a:gd name="T47" fmla="*/ 57 h 91"/>
                <a:gd name="T48" fmla="*/ 106 w 176"/>
                <a:gd name="T49" fmla="*/ 57 h 91"/>
                <a:gd name="T50" fmla="*/ 109 w 176"/>
                <a:gd name="T51" fmla="*/ 55 h 91"/>
                <a:gd name="T52" fmla="*/ 109 w 176"/>
                <a:gd name="T53" fmla="*/ 36 h 91"/>
                <a:gd name="T54" fmla="*/ 106 w 176"/>
                <a:gd name="T55" fmla="*/ 34 h 91"/>
                <a:gd name="T56" fmla="*/ 88 w 176"/>
                <a:gd name="T57" fmla="*/ 34 h 91"/>
                <a:gd name="T58" fmla="*/ 88 w 176"/>
                <a:gd name="T59" fmla="*/ 38 h 91"/>
                <a:gd name="T60" fmla="*/ 104 w 176"/>
                <a:gd name="T61" fmla="*/ 38 h 91"/>
                <a:gd name="T62" fmla="*/ 104 w 176"/>
                <a:gd name="T63" fmla="*/ 53 h 91"/>
                <a:gd name="T64" fmla="*/ 88 w 176"/>
                <a:gd name="T65" fmla="*/ 53 h 91"/>
                <a:gd name="T66" fmla="*/ 88 w 176"/>
                <a:gd name="T67" fmla="*/ 57 h 91"/>
                <a:gd name="T68" fmla="*/ 5 w 176"/>
                <a:gd name="T69" fmla="*/ 86 h 91"/>
                <a:gd name="T70" fmla="*/ 88 w 176"/>
                <a:gd name="T71" fmla="*/ 86 h 91"/>
                <a:gd name="T72" fmla="*/ 88 w 176"/>
                <a:gd name="T73" fmla="*/ 91 h 91"/>
                <a:gd name="T74" fmla="*/ 3 w 176"/>
                <a:gd name="T75" fmla="*/ 91 h 91"/>
                <a:gd name="T76" fmla="*/ 0 w 176"/>
                <a:gd name="T77" fmla="*/ 88 h 91"/>
                <a:gd name="T78" fmla="*/ 0 w 176"/>
                <a:gd name="T79" fmla="*/ 3 h 91"/>
                <a:gd name="T80" fmla="*/ 3 w 176"/>
                <a:gd name="T81" fmla="*/ 0 h 91"/>
                <a:gd name="T82" fmla="*/ 40 w 176"/>
                <a:gd name="T83" fmla="*/ 0 h 91"/>
                <a:gd name="T84" fmla="*/ 83 w 176"/>
                <a:gd name="T85" fmla="*/ 0 h 91"/>
                <a:gd name="T86" fmla="*/ 88 w 176"/>
                <a:gd name="T87" fmla="*/ 0 h 91"/>
                <a:gd name="T88" fmla="*/ 88 w 176"/>
                <a:gd name="T89" fmla="*/ 5 h 91"/>
                <a:gd name="T90" fmla="*/ 83 w 176"/>
                <a:gd name="T91" fmla="*/ 5 h 91"/>
                <a:gd name="T92" fmla="*/ 40 w 176"/>
                <a:gd name="T93" fmla="*/ 5 h 91"/>
                <a:gd name="T94" fmla="*/ 5 w 176"/>
                <a:gd name="T95" fmla="*/ 5 h 91"/>
                <a:gd name="T96" fmla="*/ 5 w 176"/>
                <a:gd name="T97" fmla="*/ 86 h 91"/>
                <a:gd name="T98" fmla="*/ 88 w 176"/>
                <a:gd name="T99" fmla="*/ 34 h 91"/>
                <a:gd name="T100" fmla="*/ 37 w 176"/>
                <a:gd name="T101" fmla="*/ 34 h 91"/>
                <a:gd name="T102" fmla="*/ 34 w 176"/>
                <a:gd name="T103" fmla="*/ 36 h 91"/>
                <a:gd name="T104" fmla="*/ 34 w 176"/>
                <a:gd name="T105" fmla="*/ 55 h 91"/>
                <a:gd name="T106" fmla="*/ 37 w 176"/>
                <a:gd name="T107" fmla="*/ 57 h 91"/>
                <a:gd name="T108" fmla="*/ 88 w 176"/>
                <a:gd name="T109" fmla="*/ 57 h 91"/>
                <a:gd name="T110" fmla="*/ 88 w 176"/>
                <a:gd name="T111" fmla="*/ 53 h 91"/>
                <a:gd name="T112" fmla="*/ 39 w 176"/>
                <a:gd name="T113" fmla="*/ 53 h 91"/>
                <a:gd name="T114" fmla="*/ 39 w 176"/>
                <a:gd name="T115" fmla="*/ 38 h 91"/>
                <a:gd name="T116" fmla="*/ 88 w 176"/>
                <a:gd name="T117" fmla="*/ 38 h 91"/>
                <a:gd name="T118" fmla="*/ 88 w 176"/>
                <a:gd name="T119" fmla="*/ 3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" h="91">
                  <a:moveTo>
                    <a:pt x="88" y="86"/>
                  </a:moveTo>
                  <a:cubicBezTo>
                    <a:pt x="139" y="86"/>
                    <a:pt x="139" y="86"/>
                    <a:pt x="139" y="86"/>
                  </a:cubicBezTo>
                  <a:cubicBezTo>
                    <a:pt x="139" y="71"/>
                    <a:pt x="139" y="71"/>
                    <a:pt x="139" y="71"/>
                  </a:cubicBezTo>
                  <a:cubicBezTo>
                    <a:pt x="139" y="70"/>
                    <a:pt x="140" y="69"/>
                    <a:pt x="141" y="69"/>
                  </a:cubicBezTo>
                  <a:cubicBezTo>
                    <a:pt x="172" y="69"/>
                    <a:pt x="172" y="69"/>
                    <a:pt x="172" y="69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0" y="22"/>
                    <a:pt x="139" y="21"/>
                    <a:pt x="139" y="20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2" y="0"/>
                    <a:pt x="143" y="1"/>
                    <a:pt x="143" y="3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5" y="17"/>
                    <a:pt x="176" y="18"/>
                    <a:pt x="176" y="20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6" y="73"/>
                    <a:pt x="175" y="74"/>
                    <a:pt x="174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43" y="90"/>
                    <a:pt x="142" y="91"/>
                    <a:pt x="141" y="91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8" y="86"/>
                    <a:pt x="88" y="86"/>
                    <a:pt x="88" y="86"/>
                  </a:cubicBezTo>
                  <a:close/>
                  <a:moveTo>
                    <a:pt x="88" y="57"/>
                  </a:moveTo>
                  <a:cubicBezTo>
                    <a:pt x="106" y="57"/>
                    <a:pt x="106" y="57"/>
                    <a:pt x="106" y="57"/>
                  </a:cubicBezTo>
                  <a:cubicBezTo>
                    <a:pt x="108" y="57"/>
                    <a:pt x="109" y="56"/>
                    <a:pt x="109" y="55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35"/>
                    <a:pt x="108" y="34"/>
                    <a:pt x="106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88" y="53"/>
                    <a:pt x="88" y="53"/>
                    <a:pt x="88" y="53"/>
                  </a:cubicBezTo>
                  <a:lnTo>
                    <a:pt x="88" y="57"/>
                  </a:lnTo>
                  <a:close/>
                  <a:moveTo>
                    <a:pt x="5" y="86"/>
                  </a:moveTo>
                  <a:cubicBezTo>
                    <a:pt x="88" y="86"/>
                    <a:pt x="88" y="86"/>
                    <a:pt x="88" y="86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86"/>
                    <a:pt x="5" y="86"/>
                    <a:pt x="5" y="86"/>
                  </a:cubicBezTo>
                  <a:close/>
                  <a:moveTo>
                    <a:pt x="88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4" y="35"/>
                    <a:pt x="34" y="36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6"/>
                    <a:pt x="36" y="57"/>
                    <a:pt x="37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88" y="38"/>
                    <a:pt x="88" y="38"/>
                    <a:pt x="88" y="38"/>
                  </a:cubicBezTo>
                  <a:lnTo>
                    <a:pt x="88" y="34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2" name="Freeform 194"/>
            <p:cNvSpPr>
              <a:spLocks noEditPoints="1"/>
            </p:cNvSpPr>
            <p:nvPr/>
          </p:nvSpPr>
          <p:spPr bwMode="auto">
            <a:xfrm>
              <a:off x="5648030" y="4927309"/>
              <a:ext cx="91679" cy="89297"/>
            </a:xfrm>
            <a:custGeom>
              <a:avLst/>
              <a:gdLst>
                <a:gd name="T0" fmla="*/ 27 w 54"/>
                <a:gd name="T1" fmla="*/ 14 h 53"/>
                <a:gd name="T2" fmla="*/ 40 w 54"/>
                <a:gd name="T3" fmla="*/ 1 h 53"/>
                <a:gd name="T4" fmla="*/ 44 w 54"/>
                <a:gd name="T5" fmla="*/ 1 h 53"/>
                <a:gd name="T6" fmla="*/ 53 w 54"/>
                <a:gd name="T7" fmla="*/ 10 h 53"/>
                <a:gd name="T8" fmla="*/ 53 w 54"/>
                <a:gd name="T9" fmla="*/ 13 h 53"/>
                <a:gd name="T10" fmla="*/ 27 w 54"/>
                <a:gd name="T11" fmla="*/ 39 h 53"/>
                <a:gd name="T12" fmla="*/ 27 w 54"/>
                <a:gd name="T13" fmla="*/ 32 h 53"/>
                <a:gd name="T14" fmla="*/ 48 w 54"/>
                <a:gd name="T15" fmla="*/ 11 h 53"/>
                <a:gd name="T16" fmla="*/ 42 w 54"/>
                <a:gd name="T17" fmla="*/ 6 h 53"/>
                <a:gd name="T18" fmla="*/ 27 w 54"/>
                <a:gd name="T19" fmla="*/ 21 h 53"/>
                <a:gd name="T20" fmla="*/ 27 w 54"/>
                <a:gd name="T21" fmla="*/ 14 h 53"/>
                <a:gd name="T22" fmla="*/ 10 w 54"/>
                <a:gd name="T23" fmla="*/ 52 h 53"/>
                <a:gd name="T24" fmla="*/ 1 w 54"/>
                <a:gd name="T25" fmla="*/ 43 h 53"/>
                <a:gd name="T26" fmla="*/ 1 w 54"/>
                <a:gd name="T27" fmla="*/ 40 h 53"/>
                <a:gd name="T28" fmla="*/ 27 w 54"/>
                <a:gd name="T29" fmla="*/ 14 h 53"/>
                <a:gd name="T30" fmla="*/ 27 w 54"/>
                <a:gd name="T31" fmla="*/ 21 h 53"/>
                <a:gd name="T32" fmla="*/ 6 w 54"/>
                <a:gd name="T33" fmla="*/ 42 h 53"/>
                <a:gd name="T34" fmla="*/ 12 w 54"/>
                <a:gd name="T35" fmla="*/ 47 h 53"/>
                <a:gd name="T36" fmla="*/ 27 w 54"/>
                <a:gd name="T37" fmla="*/ 32 h 53"/>
                <a:gd name="T38" fmla="*/ 27 w 54"/>
                <a:gd name="T39" fmla="*/ 39 h 53"/>
                <a:gd name="T40" fmla="*/ 13 w 54"/>
                <a:gd name="T41" fmla="*/ 52 h 53"/>
                <a:gd name="T42" fmla="*/ 10 w 54"/>
                <a:gd name="T43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" h="53">
                  <a:moveTo>
                    <a:pt x="27" y="14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3" y="0"/>
                    <a:pt x="44" y="1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2"/>
                    <a:pt x="53" y="13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7" y="14"/>
                  </a:lnTo>
                  <a:close/>
                  <a:moveTo>
                    <a:pt x="10" y="52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0" y="42"/>
                    <a:pt x="0" y="41"/>
                    <a:pt x="1" y="4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2" y="53"/>
                    <a:pt x="11" y="53"/>
                    <a:pt x="10" y="52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3" name="Freeform 203"/>
            <p:cNvSpPr>
              <a:spLocks noEditPoints="1"/>
            </p:cNvSpPr>
            <p:nvPr/>
          </p:nvSpPr>
          <p:spPr bwMode="auto">
            <a:xfrm>
              <a:off x="5281317" y="3768831"/>
              <a:ext cx="144066" cy="91679"/>
            </a:xfrm>
            <a:custGeom>
              <a:avLst/>
              <a:gdLst>
                <a:gd name="T0" fmla="*/ 80 w 85"/>
                <a:gd name="T1" fmla="*/ 49 h 54"/>
                <a:gd name="T2" fmla="*/ 80 w 85"/>
                <a:gd name="T3" fmla="*/ 17 h 54"/>
                <a:gd name="T4" fmla="*/ 76 w 85"/>
                <a:gd name="T5" fmla="*/ 8 h 54"/>
                <a:gd name="T6" fmla="*/ 68 w 85"/>
                <a:gd name="T7" fmla="*/ 4 h 54"/>
                <a:gd name="T8" fmla="*/ 42 w 85"/>
                <a:gd name="T9" fmla="*/ 4 h 54"/>
                <a:gd name="T10" fmla="*/ 42 w 85"/>
                <a:gd name="T11" fmla="*/ 0 h 54"/>
                <a:gd name="T12" fmla="*/ 68 w 85"/>
                <a:gd name="T13" fmla="*/ 0 h 54"/>
                <a:gd name="T14" fmla="*/ 80 w 85"/>
                <a:gd name="T15" fmla="*/ 5 h 54"/>
                <a:gd name="T16" fmla="*/ 85 w 85"/>
                <a:gd name="T17" fmla="*/ 17 h 54"/>
                <a:gd name="T18" fmla="*/ 85 w 85"/>
                <a:gd name="T19" fmla="*/ 51 h 54"/>
                <a:gd name="T20" fmla="*/ 82 w 85"/>
                <a:gd name="T21" fmla="*/ 54 h 54"/>
                <a:gd name="T22" fmla="*/ 70 w 85"/>
                <a:gd name="T23" fmla="*/ 54 h 54"/>
                <a:gd name="T24" fmla="*/ 68 w 85"/>
                <a:gd name="T25" fmla="*/ 51 h 54"/>
                <a:gd name="T26" fmla="*/ 68 w 85"/>
                <a:gd name="T27" fmla="*/ 17 h 54"/>
                <a:gd name="T28" fmla="*/ 68 w 85"/>
                <a:gd name="T29" fmla="*/ 16 h 54"/>
                <a:gd name="T30" fmla="*/ 68 w 85"/>
                <a:gd name="T31" fmla="*/ 16 h 54"/>
                <a:gd name="T32" fmla="*/ 42 w 85"/>
                <a:gd name="T33" fmla="*/ 16 h 54"/>
                <a:gd name="T34" fmla="*/ 42 w 85"/>
                <a:gd name="T35" fmla="*/ 11 h 54"/>
                <a:gd name="T36" fmla="*/ 68 w 85"/>
                <a:gd name="T37" fmla="*/ 11 h 54"/>
                <a:gd name="T38" fmla="*/ 71 w 85"/>
                <a:gd name="T39" fmla="*/ 13 h 54"/>
                <a:gd name="T40" fmla="*/ 73 w 85"/>
                <a:gd name="T41" fmla="*/ 17 h 54"/>
                <a:gd name="T42" fmla="*/ 73 w 85"/>
                <a:gd name="T43" fmla="*/ 49 h 54"/>
                <a:gd name="T44" fmla="*/ 80 w 85"/>
                <a:gd name="T45" fmla="*/ 49 h 54"/>
                <a:gd name="T46" fmla="*/ 42 w 85"/>
                <a:gd name="T47" fmla="*/ 4 h 54"/>
                <a:gd name="T48" fmla="*/ 17 w 85"/>
                <a:gd name="T49" fmla="*/ 4 h 54"/>
                <a:gd name="T50" fmla="*/ 9 w 85"/>
                <a:gd name="T51" fmla="*/ 8 h 54"/>
                <a:gd name="T52" fmla="*/ 5 w 85"/>
                <a:gd name="T53" fmla="*/ 17 h 54"/>
                <a:gd name="T54" fmla="*/ 5 w 85"/>
                <a:gd name="T55" fmla="*/ 34 h 54"/>
                <a:gd name="T56" fmla="*/ 12 w 85"/>
                <a:gd name="T57" fmla="*/ 34 h 54"/>
                <a:gd name="T58" fmla="*/ 12 w 85"/>
                <a:gd name="T59" fmla="*/ 17 h 54"/>
                <a:gd name="T60" fmla="*/ 13 w 85"/>
                <a:gd name="T61" fmla="*/ 13 h 54"/>
                <a:gd name="T62" fmla="*/ 17 w 85"/>
                <a:gd name="T63" fmla="*/ 11 h 54"/>
                <a:gd name="T64" fmla="*/ 42 w 85"/>
                <a:gd name="T65" fmla="*/ 11 h 54"/>
                <a:gd name="T66" fmla="*/ 42 w 85"/>
                <a:gd name="T67" fmla="*/ 16 h 54"/>
                <a:gd name="T68" fmla="*/ 17 w 85"/>
                <a:gd name="T69" fmla="*/ 16 h 54"/>
                <a:gd name="T70" fmla="*/ 17 w 85"/>
                <a:gd name="T71" fmla="*/ 16 h 54"/>
                <a:gd name="T72" fmla="*/ 17 w 85"/>
                <a:gd name="T73" fmla="*/ 17 h 54"/>
                <a:gd name="T74" fmla="*/ 17 w 85"/>
                <a:gd name="T75" fmla="*/ 37 h 54"/>
                <a:gd name="T76" fmla="*/ 14 w 85"/>
                <a:gd name="T77" fmla="*/ 39 h 54"/>
                <a:gd name="T78" fmla="*/ 2 w 85"/>
                <a:gd name="T79" fmla="*/ 39 h 54"/>
                <a:gd name="T80" fmla="*/ 0 w 85"/>
                <a:gd name="T81" fmla="*/ 37 h 54"/>
                <a:gd name="T82" fmla="*/ 0 w 85"/>
                <a:gd name="T83" fmla="*/ 17 h 54"/>
                <a:gd name="T84" fmla="*/ 5 w 85"/>
                <a:gd name="T85" fmla="*/ 5 h 54"/>
                <a:gd name="T86" fmla="*/ 17 w 85"/>
                <a:gd name="T87" fmla="*/ 0 h 54"/>
                <a:gd name="T88" fmla="*/ 42 w 85"/>
                <a:gd name="T89" fmla="*/ 0 h 54"/>
                <a:gd name="T90" fmla="*/ 42 w 85"/>
                <a:gd name="T91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54">
                  <a:moveTo>
                    <a:pt x="80" y="49"/>
                  </a:moveTo>
                  <a:cubicBezTo>
                    <a:pt x="80" y="17"/>
                    <a:pt x="80" y="17"/>
                    <a:pt x="80" y="17"/>
                  </a:cubicBezTo>
                  <a:cubicBezTo>
                    <a:pt x="80" y="14"/>
                    <a:pt x="79" y="10"/>
                    <a:pt x="76" y="8"/>
                  </a:cubicBezTo>
                  <a:cubicBezTo>
                    <a:pt x="74" y="6"/>
                    <a:pt x="71" y="4"/>
                    <a:pt x="68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7" y="2"/>
                    <a:pt x="80" y="5"/>
                  </a:cubicBezTo>
                  <a:cubicBezTo>
                    <a:pt x="83" y="8"/>
                    <a:pt x="85" y="12"/>
                    <a:pt x="85" y="17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5" y="53"/>
                    <a:pt x="84" y="54"/>
                    <a:pt x="82" y="54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9" y="54"/>
                    <a:pt x="68" y="53"/>
                    <a:pt x="68" y="51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8" y="17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9" y="11"/>
                    <a:pt x="70" y="12"/>
                    <a:pt x="71" y="13"/>
                  </a:cubicBezTo>
                  <a:cubicBezTo>
                    <a:pt x="72" y="14"/>
                    <a:pt x="73" y="16"/>
                    <a:pt x="73" y="17"/>
                  </a:cubicBezTo>
                  <a:cubicBezTo>
                    <a:pt x="73" y="49"/>
                    <a:pt x="73" y="49"/>
                    <a:pt x="73" y="49"/>
                  </a:cubicBezTo>
                  <a:lnTo>
                    <a:pt x="80" y="49"/>
                  </a:lnTo>
                  <a:close/>
                  <a:moveTo>
                    <a:pt x="42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4" y="4"/>
                    <a:pt x="11" y="6"/>
                    <a:pt x="9" y="8"/>
                  </a:cubicBezTo>
                  <a:cubicBezTo>
                    <a:pt x="6" y="10"/>
                    <a:pt x="5" y="14"/>
                    <a:pt x="5" y="17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3" y="14"/>
                    <a:pt x="13" y="13"/>
                  </a:cubicBezTo>
                  <a:cubicBezTo>
                    <a:pt x="14" y="12"/>
                    <a:pt x="16" y="11"/>
                    <a:pt x="17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8"/>
                    <a:pt x="16" y="39"/>
                    <a:pt x="14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2" y="8"/>
                    <a:pt x="5" y="5"/>
                  </a:cubicBezTo>
                  <a:cubicBezTo>
                    <a:pt x="8" y="2"/>
                    <a:pt x="13" y="0"/>
                    <a:pt x="17" y="0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2" y="4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4" name="Freeform 211"/>
            <p:cNvSpPr>
              <a:spLocks noEditPoints="1"/>
            </p:cNvSpPr>
            <p:nvPr/>
          </p:nvSpPr>
          <p:spPr bwMode="auto">
            <a:xfrm>
              <a:off x="6081417" y="4951121"/>
              <a:ext cx="64294" cy="97631"/>
            </a:xfrm>
            <a:custGeom>
              <a:avLst/>
              <a:gdLst>
                <a:gd name="T0" fmla="*/ 29 w 38"/>
                <a:gd name="T1" fmla="*/ 52 h 58"/>
                <a:gd name="T2" fmla="*/ 32 w 38"/>
                <a:gd name="T3" fmla="*/ 52 h 58"/>
                <a:gd name="T4" fmla="*/ 33 w 38"/>
                <a:gd name="T5" fmla="*/ 51 h 58"/>
                <a:gd name="T6" fmla="*/ 33 w 38"/>
                <a:gd name="T7" fmla="*/ 51 h 58"/>
                <a:gd name="T8" fmla="*/ 33 w 38"/>
                <a:gd name="T9" fmla="*/ 50 h 58"/>
                <a:gd name="T10" fmla="*/ 32 w 38"/>
                <a:gd name="T11" fmla="*/ 47 h 58"/>
                <a:gd name="T12" fmla="*/ 19 w 38"/>
                <a:gd name="T13" fmla="*/ 36 h 58"/>
                <a:gd name="T14" fmla="*/ 19 w 38"/>
                <a:gd name="T15" fmla="*/ 27 h 58"/>
                <a:gd name="T16" fmla="*/ 20 w 38"/>
                <a:gd name="T17" fmla="*/ 30 h 58"/>
                <a:gd name="T18" fmla="*/ 34 w 38"/>
                <a:gd name="T19" fmla="*/ 43 h 58"/>
                <a:gd name="T20" fmla="*/ 38 w 38"/>
                <a:gd name="T21" fmla="*/ 50 h 58"/>
                <a:gd name="T22" fmla="*/ 37 w 38"/>
                <a:gd name="T23" fmla="*/ 53 h 58"/>
                <a:gd name="T24" fmla="*/ 37 w 38"/>
                <a:gd name="T25" fmla="*/ 53 h 58"/>
                <a:gd name="T26" fmla="*/ 35 w 38"/>
                <a:gd name="T27" fmla="*/ 55 h 58"/>
                <a:gd name="T28" fmla="*/ 27 w 38"/>
                <a:gd name="T29" fmla="*/ 56 h 58"/>
                <a:gd name="T30" fmla="*/ 19 w 38"/>
                <a:gd name="T31" fmla="*/ 50 h 58"/>
                <a:gd name="T32" fmla="*/ 19 w 38"/>
                <a:gd name="T33" fmla="*/ 43 h 58"/>
                <a:gd name="T34" fmla="*/ 29 w 38"/>
                <a:gd name="T35" fmla="*/ 52 h 58"/>
                <a:gd name="T36" fmla="*/ 19 w 38"/>
                <a:gd name="T37" fmla="*/ 36 h 58"/>
                <a:gd name="T38" fmla="*/ 16 w 38"/>
                <a:gd name="T39" fmla="*/ 32 h 58"/>
                <a:gd name="T40" fmla="*/ 9 w 38"/>
                <a:gd name="T41" fmla="*/ 12 h 58"/>
                <a:gd name="T42" fmla="*/ 7 w 38"/>
                <a:gd name="T43" fmla="*/ 8 h 58"/>
                <a:gd name="T44" fmla="*/ 7 w 38"/>
                <a:gd name="T45" fmla="*/ 8 h 58"/>
                <a:gd name="T46" fmla="*/ 7 w 38"/>
                <a:gd name="T47" fmla="*/ 9 h 58"/>
                <a:gd name="T48" fmla="*/ 4 w 38"/>
                <a:gd name="T49" fmla="*/ 13 h 58"/>
                <a:gd name="T50" fmla="*/ 12 w 38"/>
                <a:gd name="T51" fmla="*/ 35 h 58"/>
                <a:gd name="T52" fmla="*/ 19 w 38"/>
                <a:gd name="T53" fmla="*/ 43 h 58"/>
                <a:gd name="T54" fmla="*/ 19 w 38"/>
                <a:gd name="T55" fmla="*/ 50 h 58"/>
                <a:gd name="T56" fmla="*/ 8 w 38"/>
                <a:gd name="T57" fmla="*/ 37 h 58"/>
                <a:gd name="T58" fmla="*/ 0 w 38"/>
                <a:gd name="T59" fmla="*/ 12 h 58"/>
                <a:gd name="T60" fmla="*/ 0 w 38"/>
                <a:gd name="T61" fmla="*/ 12 h 58"/>
                <a:gd name="T62" fmla="*/ 0 w 38"/>
                <a:gd name="T63" fmla="*/ 10 h 58"/>
                <a:gd name="T64" fmla="*/ 2 w 38"/>
                <a:gd name="T65" fmla="*/ 6 h 58"/>
                <a:gd name="T66" fmla="*/ 4 w 38"/>
                <a:gd name="T67" fmla="*/ 2 h 58"/>
                <a:gd name="T68" fmla="*/ 6 w 38"/>
                <a:gd name="T69" fmla="*/ 1 h 58"/>
                <a:gd name="T70" fmla="*/ 9 w 38"/>
                <a:gd name="T71" fmla="*/ 2 h 58"/>
                <a:gd name="T72" fmla="*/ 11 w 38"/>
                <a:gd name="T73" fmla="*/ 6 h 58"/>
                <a:gd name="T74" fmla="*/ 14 w 38"/>
                <a:gd name="T75" fmla="*/ 9 h 58"/>
                <a:gd name="T76" fmla="*/ 14 w 38"/>
                <a:gd name="T77" fmla="*/ 11 h 58"/>
                <a:gd name="T78" fmla="*/ 19 w 38"/>
                <a:gd name="T79" fmla="*/ 27 h 58"/>
                <a:gd name="T80" fmla="*/ 19 w 38"/>
                <a:gd name="T81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" h="58">
                  <a:moveTo>
                    <a:pt x="29" y="52"/>
                  </a:moveTo>
                  <a:cubicBezTo>
                    <a:pt x="30" y="52"/>
                    <a:pt x="31" y="52"/>
                    <a:pt x="32" y="52"/>
                  </a:cubicBezTo>
                  <a:cubicBezTo>
                    <a:pt x="32" y="51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9"/>
                    <a:pt x="33" y="48"/>
                    <a:pt x="32" y="47"/>
                  </a:cubicBezTo>
                  <a:cubicBezTo>
                    <a:pt x="27" y="44"/>
                    <a:pt x="22" y="40"/>
                    <a:pt x="19" y="3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8"/>
                    <a:pt x="20" y="29"/>
                    <a:pt x="20" y="30"/>
                  </a:cubicBezTo>
                  <a:cubicBezTo>
                    <a:pt x="24" y="35"/>
                    <a:pt x="28" y="40"/>
                    <a:pt x="34" y="43"/>
                  </a:cubicBezTo>
                  <a:cubicBezTo>
                    <a:pt x="37" y="45"/>
                    <a:pt x="38" y="48"/>
                    <a:pt x="38" y="50"/>
                  </a:cubicBezTo>
                  <a:cubicBezTo>
                    <a:pt x="38" y="51"/>
                    <a:pt x="37" y="52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4"/>
                    <a:pt x="36" y="55"/>
                    <a:pt x="35" y="55"/>
                  </a:cubicBezTo>
                  <a:cubicBezTo>
                    <a:pt x="33" y="57"/>
                    <a:pt x="30" y="58"/>
                    <a:pt x="27" y="56"/>
                  </a:cubicBezTo>
                  <a:cubicBezTo>
                    <a:pt x="24" y="54"/>
                    <a:pt x="21" y="52"/>
                    <a:pt x="19" y="50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2" y="47"/>
                    <a:pt x="25" y="49"/>
                    <a:pt x="29" y="52"/>
                  </a:cubicBezTo>
                  <a:close/>
                  <a:moveTo>
                    <a:pt x="19" y="36"/>
                  </a:moveTo>
                  <a:cubicBezTo>
                    <a:pt x="18" y="35"/>
                    <a:pt x="17" y="33"/>
                    <a:pt x="16" y="32"/>
                  </a:cubicBezTo>
                  <a:cubicBezTo>
                    <a:pt x="12" y="26"/>
                    <a:pt x="10" y="19"/>
                    <a:pt x="9" y="12"/>
                  </a:cubicBezTo>
                  <a:cubicBezTo>
                    <a:pt x="9" y="11"/>
                    <a:pt x="8" y="9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5" y="20"/>
                    <a:pt x="8" y="28"/>
                    <a:pt x="12" y="35"/>
                  </a:cubicBezTo>
                  <a:cubicBezTo>
                    <a:pt x="14" y="38"/>
                    <a:pt x="16" y="41"/>
                    <a:pt x="19" y="43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4" y="46"/>
                    <a:pt x="11" y="42"/>
                    <a:pt x="8" y="37"/>
                  </a:cubicBezTo>
                  <a:cubicBezTo>
                    <a:pt x="3" y="30"/>
                    <a:pt x="0" y="2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7" y="0"/>
                    <a:pt x="8" y="1"/>
                    <a:pt x="9" y="2"/>
                  </a:cubicBezTo>
                  <a:cubicBezTo>
                    <a:pt x="10" y="3"/>
                    <a:pt x="10" y="4"/>
                    <a:pt x="11" y="6"/>
                  </a:cubicBezTo>
                  <a:cubicBezTo>
                    <a:pt x="12" y="7"/>
                    <a:pt x="13" y="8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6"/>
                    <a:pt x="16" y="22"/>
                    <a:pt x="19" y="27"/>
                  </a:cubicBezTo>
                  <a:lnTo>
                    <a:pt x="19" y="36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5" name="Freeform 212"/>
            <p:cNvSpPr>
              <a:spLocks noEditPoints="1"/>
            </p:cNvSpPr>
            <p:nvPr/>
          </p:nvSpPr>
          <p:spPr bwMode="auto">
            <a:xfrm>
              <a:off x="6121898" y="4784434"/>
              <a:ext cx="102394" cy="101204"/>
            </a:xfrm>
            <a:custGeom>
              <a:avLst/>
              <a:gdLst>
                <a:gd name="T0" fmla="*/ 44 w 60"/>
                <a:gd name="T1" fmla="*/ 10 h 60"/>
                <a:gd name="T2" fmla="*/ 31 w 60"/>
                <a:gd name="T3" fmla="*/ 1 h 60"/>
                <a:gd name="T4" fmla="*/ 57 w 60"/>
                <a:gd name="T5" fmla="*/ 20 h 60"/>
                <a:gd name="T6" fmla="*/ 57 w 60"/>
                <a:gd name="T7" fmla="*/ 40 h 60"/>
                <a:gd name="T8" fmla="*/ 44 w 60"/>
                <a:gd name="T9" fmla="*/ 56 h 60"/>
                <a:gd name="T10" fmla="*/ 35 w 60"/>
                <a:gd name="T11" fmla="*/ 59 h 60"/>
                <a:gd name="T12" fmla="*/ 31 w 60"/>
                <a:gd name="T13" fmla="*/ 55 h 60"/>
                <a:gd name="T14" fmla="*/ 34 w 60"/>
                <a:gd name="T15" fmla="*/ 55 h 60"/>
                <a:gd name="T16" fmla="*/ 41 w 60"/>
                <a:gd name="T17" fmla="*/ 52 h 60"/>
                <a:gd name="T18" fmla="*/ 53 w 60"/>
                <a:gd name="T19" fmla="*/ 39 h 60"/>
                <a:gd name="T20" fmla="*/ 52 w 60"/>
                <a:gd name="T21" fmla="*/ 21 h 60"/>
                <a:gd name="T22" fmla="*/ 31 w 60"/>
                <a:gd name="T23" fmla="*/ 17 h 60"/>
                <a:gd name="T24" fmla="*/ 36 w 60"/>
                <a:gd name="T25" fmla="*/ 28 h 60"/>
                <a:gd name="T26" fmla="*/ 35 w 60"/>
                <a:gd name="T27" fmla="*/ 36 h 60"/>
                <a:gd name="T28" fmla="*/ 31 w 60"/>
                <a:gd name="T29" fmla="*/ 42 h 60"/>
                <a:gd name="T30" fmla="*/ 40 w 60"/>
                <a:gd name="T31" fmla="*/ 38 h 60"/>
                <a:gd name="T32" fmla="*/ 40 w 60"/>
                <a:gd name="T33" fmla="*/ 26 h 60"/>
                <a:gd name="T34" fmla="*/ 34 w 60"/>
                <a:gd name="T35" fmla="*/ 18 h 60"/>
                <a:gd name="T36" fmla="*/ 31 w 60"/>
                <a:gd name="T37" fmla="*/ 48 h 60"/>
                <a:gd name="T38" fmla="*/ 31 w 60"/>
                <a:gd name="T39" fmla="*/ 5 h 60"/>
                <a:gd name="T40" fmla="*/ 30 w 60"/>
                <a:gd name="T41" fmla="*/ 0 h 60"/>
                <a:gd name="T42" fmla="*/ 31 w 60"/>
                <a:gd name="T43" fmla="*/ 5 h 60"/>
                <a:gd name="T44" fmla="*/ 31 w 60"/>
                <a:gd name="T45" fmla="*/ 17 h 60"/>
                <a:gd name="T46" fmla="*/ 31 w 60"/>
                <a:gd name="T47" fmla="*/ 22 h 60"/>
                <a:gd name="T48" fmla="*/ 30 w 60"/>
                <a:gd name="T49" fmla="*/ 16 h 60"/>
                <a:gd name="T50" fmla="*/ 31 w 60"/>
                <a:gd name="T51" fmla="*/ 48 h 60"/>
                <a:gd name="T52" fmla="*/ 30 w 60"/>
                <a:gd name="T53" fmla="*/ 43 h 60"/>
                <a:gd name="T54" fmla="*/ 31 w 60"/>
                <a:gd name="T55" fmla="*/ 48 h 60"/>
                <a:gd name="T56" fmla="*/ 31 w 60"/>
                <a:gd name="T57" fmla="*/ 55 h 60"/>
                <a:gd name="T58" fmla="*/ 30 w 60"/>
                <a:gd name="T59" fmla="*/ 60 h 60"/>
                <a:gd name="T60" fmla="*/ 31 w 60"/>
                <a:gd name="T61" fmla="*/ 48 h 60"/>
                <a:gd name="T62" fmla="*/ 30 w 60"/>
                <a:gd name="T63" fmla="*/ 5 h 60"/>
                <a:gd name="T64" fmla="*/ 27 w 60"/>
                <a:gd name="T65" fmla="*/ 5 h 60"/>
                <a:gd name="T66" fmla="*/ 24 w 60"/>
                <a:gd name="T67" fmla="*/ 6 h 60"/>
                <a:gd name="T68" fmla="*/ 6 w 60"/>
                <a:gd name="T69" fmla="*/ 17 h 60"/>
                <a:gd name="T70" fmla="*/ 9 w 60"/>
                <a:gd name="T71" fmla="*/ 19 h 60"/>
                <a:gd name="T72" fmla="*/ 19 w 60"/>
                <a:gd name="T73" fmla="*/ 15 h 60"/>
                <a:gd name="T74" fmla="*/ 21 w 60"/>
                <a:gd name="T75" fmla="*/ 15 h 60"/>
                <a:gd name="T76" fmla="*/ 30 w 60"/>
                <a:gd name="T77" fmla="*/ 16 h 60"/>
                <a:gd name="T78" fmla="*/ 23 w 60"/>
                <a:gd name="T79" fmla="*/ 20 h 60"/>
                <a:gd name="T80" fmla="*/ 20 w 60"/>
                <a:gd name="T81" fmla="*/ 20 h 60"/>
                <a:gd name="T82" fmla="*/ 20 w 60"/>
                <a:gd name="T83" fmla="*/ 20 h 60"/>
                <a:gd name="T84" fmla="*/ 10 w 60"/>
                <a:gd name="T85" fmla="*/ 24 h 60"/>
                <a:gd name="T86" fmla="*/ 7 w 60"/>
                <a:gd name="T87" fmla="*/ 24 h 60"/>
                <a:gd name="T88" fmla="*/ 1 w 60"/>
                <a:gd name="T89" fmla="*/ 19 h 60"/>
                <a:gd name="T90" fmla="*/ 1 w 60"/>
                <a:gd name="T91" fmla="*/ 15 h 60"/>
                <a:gd name="T92" fmla="*/ 23 w 60"/>
                <a:gd name="T93" fmla="*/ 1 h 60"/>
                <a:gd name="T94" fmla="*/ 26 w 60"/>
                <a:gd name="T95" fmla="*/ 1 h 60"/>
                <a:gd name="T96" fmla="*/ 30 w 60"/>
                <a:gd name="T97" fmla="*/ 0 h 60"/>
                <a:gd name="T98" fmla="*/ 30 w 60"/>
                <a:gd name="T99" fmla="*/ 48 h 60"/>
                <a:gd name="T100" fmla="*/ 21 w 60"/>
                <a:gd name="T101" fmla="*/ 52 h 60"/>
                <a:gd name="T102" fmla="*/ 20 w 60"/>
                <a:gd name="T103" fmla="*/ 55 h 60"/>
                <a:gd name="T104" fmla="*/ 25 w 60"/>
                <a:gd name="T105" fmla="*/ 55 h 60"/>
                <a:gd name="T106" fmla="*/ 30 w 60"/>
                <a:gd name="T107" fmla="*/ 60 h 60"/>
                <a:gd name="T108" fmla="*/ 21 w 60"/>
                <a:gd name="T109" fmla="*/ 60 h 60"/>
                <a:gd name="T110" fmla="*/ 17 w 60"/>
                <a:gd name="T111" fmla="*/ 60 h 60"/>
                <a:gd name="T112" fmla="*/ 15 w 60"/>
                <a:gd name="T113" fmla="*/ 57 h 60"/>
                <a:gd name="T114" fmla="*/ 16 w 60"/>
                <a:gd name="T115" fmla="*/ 50 h 60"/>
                <a:gd name="T116" fmla="*/ 18 w 60"/>
                <a:gd name="T117" fmla="*/ 47 h 60"/>
                <a:gd name="T118" fmla="*/ 29 w 60"/>
                <a:gd name="T119" fmla="*/ 44 h 60"/>
                <a:gd name="T120" fmla="*/ 29 w 60"/>
                <a:gd name="T121" fmla="*/ 44 h 60"/>
                <a:gd name="T122" fmla="*/ 30 w 60"/>
                <a:gd name="T123" fmla="*/ 4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0">
                  <a:moveTo>
                    <a:pt x="52" y="21"/>
                  </a:moveTo>
                  <a:cubicBezTo>
                    <a:pt x="51" y="16"/>
                    <a:pt x="47" y="12"/>
                    <a:pt x="44" y="10"/>
                  </a:cubicBezTo>
                  <a:cubicBezTo>
                    <a:pt x="40" y="7"/>
                    <a:pt x="36" y="6"/>
                    <a:pt x="31" y="5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7" y="1"/>
                    <a:pt x="42" y="3"/>
                    <a:pt x="46" y="6"/>
                  </a:cubicBezTo>
                  <a:cubicBezTo>
                    <a:pt x="51" y="9"/>
                    <a:pt x="55" y="14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0" y="27"/>
                    <a:pt x="59" y="34"/>
                    <a:pt x="57" y="40"/>
                  </a:cubicBezTo>
                  <a:cubicBezTo>
                    <a:pt x="55" y="47"/>
                    <a:pt x="50" y="53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1" y="57"/>
                    <a:pt x="38" y="58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3" y="59"/>
                    <a:pt x="32" y="60"/>
                    <a:pt x="31" y="60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6" y="54"/>
                    <a:pt x="39" y="53"/>
                    <a:pt x="41" y="52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7" y="49"/>
                    <a:pt x="51" y="44"/>
                    <a:pt x="53" y="39"/>
                  </a:cubicBezTo>
                  <a:cubicBezTo>
                    <a:pt x="55" y="33"/>
                    <a:pt x="55" y="27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lose/>
                  <a:moveTo>
                    <a:pt x="31" y="1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3" y="23"/>
                    <a:pt x="35" y="25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31"/>
                    <a:pt x="37" y="34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8"/>
                    <a:pt x="33" y="40"/>
                    <a:pt x="31" y="42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5" y="45"/>
                    <a:pt x="38" y="42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4"/>
                    <a:pt x="42" y="30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3"/>
                    <a:pt x="37" y="20"/>
                    <a:pt x="34" y="18"/>
                  </a:cubicBezTo>
                  <a:cubicBezTo>
                    <a:pt x="33" y="17"/>
                    <a:pt x="32" y="17"/>
                    <a:pt x="31" y="17"/>
                  </a:cubicBezTo>
                  <a:close/>
                  <a:moveTo>
                    <a:pt x="31" y="48"/>
                  </a:moveTo>
                  <a:cubicBezTo>
                    <a:pt x="31" y="48"/>
                    <a:pt x="31" y="48"/>
                    <a:pt x="31" y="48"/>
                  </a:cubicBezTo>
                  <a:close/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1"/>
                    <a:pt x="31" y="1"/>
                  </a:cubicBezTo>
                  <a:cubicBezTo>
                    <a:pt x="31" y="5"/>
                    <a:pt x="31" y="5"/>
                    <a:pt x="31" y="5"/>
                  </a:cubicBezTo>
                  <a:close/>
                  <a:moveTo>
                    <a:pt x="30" y="16"/>
                  </a:moveTo>
                  <a:cubicBezTo>
                    <a:pt x="31" y="16"/>
                    <a:pt x="31" y="16"/>
                    <a:pt x="31" y="17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0" y="22"/>
                    <a:pt x="30" y="21"/>
                  </a:cubicBezTo>
                  <a:cubicBezTo>
                    <a:pt x="30" y="16"/>
                    <a:pt x="30" y="16"/>
                    <a:pt x="30" y="16"/>
                  </a:cubicBezTo>
                  <a:close/>
                  <a:moveTo>
                    <a:pt x="31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0" y="48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1" y="42"/>
                    <a:pt x="31" y="42"/>
                  </a:cubicBezTo>
                  <a:cubicBezTo>
                    <a:pt x="31" y="48"/>
                    <a:pt x="31" y="48"/>
                    <a:pt x="31" y="48"/>
                  </a:cubicBezTo>
                  <a:close/>
                  <a:moveTo>
                    <a:pt x="30" y="55"/>
                  </a:moveTo>
                  <a:cubicBezTo>
                    <a:pt x="31" y="55"/>
                    <a:pt x="31" y="55"/>
                    <a:pt x="31" y="55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0"/>
                    <a:pt x="31" y="60"/>
                    <a:pt x="30" y="60"/>
                  </a:cubicBezTo>
                  <a:cubicBezTo>
                    <a:pt x="30" y="55"/>
                    <a:pt x="30" y="55"/>
                    <a:pt x="30" y="55"/>
                  </a:cubicBezTo>
                  <a:close/>
                  <a:moveTo>
                    <a:pt x="31" y="48"/>
                  </a:moveTo>
                  <a:cubicBezTo>
                    <a:pt x="31" y="48"/>
                    <a:pt x="31" y="48"/>
                    <a:pt x="31" y="48"/>
                  </a:cubicBez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6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0" y="7"/>
                    <a:pt x="17" y="8"/>
                    <a:pt x="14" y="10"/>
                  </a:cubicBezTo>
                  <a:cubicBezTo>
                    <a:pt x="11" y="12"/>
                    <a:pt x="9" y="14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8"/>
                    <a:pt x="12" y="18"/>
                    <a:pt x="13" y="17"/>
                  </a:cubicBezTo>
                  <a:cubicBezTo>
                    <a:pt x="15" y="16"/>
                    <a:pt x="17" y="16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1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6" y="15"/>
                    <a:pt x="28" y="15"/>
                    <a:pt x="30" y="16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20"/>
                    <a:pt x="26" y="20"/>
                    <a:pt x="23" y="20"/>
                  </a:cubicBezTo>
                  <a:cubicBezTo>
                    <a:pt x="23" y="20"/>
                    <a:pt x="22" y="20"/>
                    <a:pt x="22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7" y="21"/>
                    <a:pt x="15" y="21"/>
                  </a:cubicBezTo>
                  <a:cubicBezTo>
                    <a:pt x="13" y="22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8" y="25"/>
                    <a:pt x="7" y="24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3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4" y="12"/>
                    <a:pt x="8" y="9"/>
                    <a:pt x="11" y="6"/>
                  </a:cubicBezTo>
                  <a:cubicBezTo>
                    <a:pt x="15" y="4"/>
                    <a:pt x="19" y="2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7" y="1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5"/>
                    <a:pt x="30" y="5"/>
                    <a:pt x="30" y="5"/>
                  </a:cubicBezTo>
                  <a:close/>
                  <a:moveTo>
                    <a:pt x="30" y="48"/>
                  </a:moveTo>
                  <a:cubicBezTo>
                    <a:pt x="29" y="49"/>
                    <a:pt x="27" y="50"/>
                    <a:pt x="25" y="50"/>
                  </a:cubicBezTo>
                  <a:cubicBezTo>
                    <a:pt x="24" y="51"/>
                    <a:pt x="23" y="51"/>
                    <a:pt x="21" y="52"/>
                  </a:cubicBezTo>
                  <a:cubicBezTo>
                    <a:pt x="21" y="52"/>
                    <a:pt x="21" y="53"/>
                    <a:pt x="21" y="54"/>
                  </a:cubicBezTo>
                  <a:cubicBezTo>
                    <a:pt x="21" y="54"/>
                    <a:pt x="21" y="55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5"/>
                    <a:pt x="25" y="55"/>
                  </a:cubicBezTo>
                  <a:cubicBezTo>
                    <a:pt x="27" y="55"/>
                    <a:pt x="28" y="55"/>
                    <a:pt x="30" y="55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60"/>
                    <a:pt x="26" y="60"/>
                    <a:pt x="25" y="60"/>
                  </a:cubicBezTo>
                  <a:cubicBezTo>
                    <a:pt x="23" y="60"/>
                    <a:pt x="22" y="60"/>
                    <a:pt x="21" y="60"/>
                  </a:cubicBezTo>
                  <a:cubicBezTo>
                    <a:pt x="20" y="60"/>
                    <a:pt x="18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59"/>
                    <a:pt x="15" y="58"/>
                    <a:pt x="15" y="57"/>
                  </a:cubicBezTo>
                  <a:cubicBezTo>
                    <a:pt x="16" y="56"/>
                    <a:pt x="16" y="54"/>
                    <a:pt x="16" y="53"/>
                  </a:cubicBezTo>
                  <a:cubicBezTo>
                    <a:pt x="16" y="52"/>
                    <a:pt x="16" y="51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48"/>
                    <a:pt x="17" y="47"/>
                    <a:pt x="18" y="47"/>
                  </a:cubicBezTo>
                  <a:cubicBezTo>
                    <a:pt x="20" y="47"/>
                    <a:pt x="22" y="46"/>
                    <a:pt x="24" y="46"/>
                  </a:cubicBezTo>
                  <a:cubicBezTo>
                    <a:pt x="26" y="45"/>
                    <a:pt x="27" y="45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3"/>
                    <a:pt x="30" y="43"/>
                    <a:pt x="30" y="43"/>
                  </a:cubicBezTo>
                  <a:lnTo>
                    <a:pt x="30" y="48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6" name="Freeform 214"/>
            <p:cNvSpPr>
              <a:spLocks noEditPoints="1"/>
            </p:cNvSpPr>
            <p:nvPr/>
          </p:nvSpPr>
          <p:spPr bwMode="auto">
            <a:xfrm>
              <a:off x="6036173" y="4728475"/>
              <a:ext cx="100013" cy="91679"/>
            </a:xfrm>
            <a:custGeom>
              <a:avLst/>
              <a:gdLst>
                <a:gd name="T0" fmla="*/ 39 w 59"/>
                <a:gd name="T1" fmla="*/ 6 h 54"/>
                <a:gd name="T2" fmla="*/ 58 w 59"/>
                <a:gd name="T3" fmla="*/ 24 h 54"/>
                <a:gd name="T4" fmla="*/ 54 w 59"/>
                <a:gd name="T5" fmla="*/ 49 h 54"/>
                <a:gd name="T6" fmla="*/ 47 w 59"/>
                <a:gd name="T7" fmla="*/ 49 h 54"/>
                <a:gd name="T8" fmla="*/ 44 w 59"/>
                <a:gd name="T9" fmla="*/ 47 h 54"/>
                <a:gd name="T10" fmla="*/ 42 w 59"/>
                <a:gd name="T11" fmla="*/ 34 h 54"/>
                <a:gd name="T12" fmla="*/ 39 w 59"/>
                <a:gd name="T13" fmla="*/ 27 h 54"/>
                <a:gd name="T14" fmla="*/ 47 w 59"/>
                <a:gd name="T15" fmla="*/ 33 h 54"/>
                <a:gd name="T16" fmla="*/ 47 w 59"/>
                <a:gd name="T17" fmla="*/ 44 h 54"/>
                <a:gd name="T18" fmla="*/ 51 w 59"/>
                <a:gd name="T19" fmla="*/ 45 h 54"/>
                <a:gd name="T20" fmla="*/ 53 w 59"/>
                <a:gd name="T21" fmla="*/ 24 h 54"/>
                <a:gd name="T22" fmla="*/ 48 w 59"/>
                <a:gd name="T23" fmla="*/ 6 h 54"/>
                <a:gd name="T24" fmla="*/ 39 w 59"/>
                <a:gd name="T25" fmla="*/ 6 h 54"/>
                <a:gd name="T26" fmla="*/ 29 w 59"/>
                <a:gd name="T27" fmla="*/ 0 h 54"/>
                <a:gd name="T28" fmla="*/ 29 w 59"/>
                <a:gd name="T29" fmla="*/ 18 h 54"/>
                <a:gd name="T30" fmla="*/ 29 w 59"/>
                <a:gd name="T31" fmla="*/ 18 h 54"/>
                <a:gd name="T32" fmla="*/ 37 w 59"/>
                <a:gd name="T33" fmla="*/ 25 h 54"/>
                <a:gd name="T34" fmla="*/ 29 w 59"/>
                <a:gd name="T35" fmla="*/ 22 h 54"/>
                <a:gd name="T36" fmla="*/ 29 w 59"/>
                <a:gd name="T37" fmla="*/ 18 h 54"/>
                <a:gd name="T38" fmla="*/ 39 w 59"/>
                <a:gd name="T39" fmla="*/ 3 h 54"/>
                <a:gd name="T40" fmla="*/ 29 w 59"/>
                <a:gd name="T41" fmla="*/ 4 h 54"/>
                <a:gd name="T42" fmla="*/ 28 w 59"/>
                <a:gd name="T43" fmla="*/ 4 h 54"/>
                <a:gd name="T44" fmla="*/ 5 w 59"/>
                <a:gd name="T45" fmla="*/ 27 h 54"/>
                <a:gd name="T46" fmla="*/ 28 w 59"/>
                <a:gd name="T47" fmla="*/ 0 h 54"/>
                <a:gd name="T48" fmla="*/ 29 w 59"/>
                <a:gd name="T49" fmla="*/ 0 h 54"/>
                <a:gd name="T50" fmla="*/ 29 w 59"/>
                <a:gd name="T51" fmla="*/ 0 h 54"/>
                <a:gd name="T52" fmla="*/ 5 w 59"/>
                <a:gd name="T53" fmla="*/ 33 h 54"/>
                <a:gd name="T54" fmla="*/ 10 w 59"/>
                <a:gd name="T55" fmla="*/ 53 h 54"/>
                <a:gd name="T56" fmla="*/ 16 w 59"/>
                <a:gd name="T57" fmla="*/ 49 h 54"/>
                <a:gd name="T58" fmla="*/ 17 w 59"/>
                <a:gd name="T59" fmla="*/ 40 h 54"/>
                <a:gd name="T60" fmla="*/ 17 w 59"/>
                <a:gd name="T61" fmla="*/ 35 h 54"/>
                <a:gd name="T62" fmla="*/ 29 w 59"/>
                <a:gd name="T63" fmla="*/ 22 h 54"/>
                <a:gd name="T64" fmla="*/ 29 w 59"/>
                <a:gd name="T65" fmla="*/ 18 h 54"/>
                <a:gd name="T66" fmla="*/ 18 w 59"/>
                <a:gd name="T67" fmla="*/ 23 h 54"/>
                <a:gd name="T68" fmla="*/ 12 w 59"/>
                <a:gd name="T69" fmla="*/ 41 h 54"/>
                <a:gd name="T70" fmla="*/ 9 w 59"/>
                <a:gd name="T71" fmla="*/ 47 h 54"/>
                <a:gd name="T72" fmla="*/ 5 w 59"/>
                <a:gd name="T73" fmla="*/ 27 h 54"/>
                <a:gd name="T74" fmla="*/ 29 w 59"/>
                <a:gd name="T75" fmla="*/ 18 h 54"/>
                <a:gd name="T76" fmla="*/ 5 w 59"/>
                <a:gd name="T77" fmla="*/ 27 h 54"/>
                <a:gd name="T78" fmla="*/ 1 w 59"/>
                <a:gd name="T79" fmla="*/ 39 h 54"/>
                <a:gd name="T80" fmla="*/ 5 w 59"/>
                <a:gd name="T81" fmla="*/ 13 h 54"/>
                <a:gd name="T82" fmla="*/ 5 w 59"/>
                <a:gd name="T83" fmla="*/ 27 h 54"/>
                <a:gd name="T84" fmla="*/ 0 w 59"/>
                <a:gd name="T8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54">
                  <a:moveTo>
                    <a:pt x="53" y="24"/>
                  </a:moveTo>
                  <a:cubicBezTo>
                    <a:pt x="52" y="19"/>
                    <a:pt x="49" y="14"/>
                    <a:pt x="45" y="10"/>
                  </a:cubicBezTo>
                  <a:cubicBezTo>
                    <a:pt x="43" y="8"/>
                    <a:pt x="41" y="7"/>
                    <a:pt x="39" y="6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3" y="11"/>
                    <a:pt x="57" y="17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9" y="28"/>
                    <a:pt x="59" y="32"/>
                    <a:pt x="58" y="37"/>
                  </a:cubicBezTo>
                  <a:cubicBezTo>
                    <a:pt x="57" y="41"/>
                    <a:pt x="56" y="45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1"/>
                    <a:pt x="52" y="51"/>
                    <a:pt x="50" y="51"/>
                  </a:cubicBezTo>
                  <a:cubicBezTo>
                    <a:pt x="49" y="50"/>
                    <a:pt x="48" y="49"/>
                    <a:pt x="47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6" y="48"/>
                    <a:pt x="45" y="48"/>
                    <a:pt x="44" y="47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3" y="47"/>
                    <a:pt x="42" y="46"/>
                    <a:pt x="42" y="45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3" y="37"/>
                    <a:pt x="42" y="36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1"/>
                    <a:pt x="40" y="29"/>
                    <a:pt x="39" y="27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4" y="25"/>
                    <a:pt x="46" y="28"/>
                    <a:pt x="47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5"/>
                    <a:pt x="47" y="37"/>
                    <a:pt x="47" y="39"/>
                  </a:cubicBezTo>
                  <a:cubicBezTo>
                    <a:pt x="47" y="41"/>
                    <a:pt x="47" y="42"/>
                    <a:pt x="47" y="44"/>
                  </a:cubicBezTo>
                  <a:cubicBezTo>
                    <a:pt x="48" y="44"/>
                    <a:pt x="49" y="44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0" y="45"/>
                    <a:pt x="50" y="45"/>
                    <a:pt x="51" y="45"/>
                  </a:cubicBezTo>
                  <a:cubicBezTo>
                    <a:pt x="52" y="42"/>
                    <a:pt x="53" y="39"/>
                    <a:pt x="53" y="36"/>
                  </a:cubicBezTo>
                  <a:cubicBezTo>
                    <a:pt x="54" y="32"/>
                    <a:pt x="54" y="28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lose/>
                  <a:moveTo>
                    <a:pt x="39" y="3"/>
                  </a:moveTo>
                  <a:cubicBezTo>
                    <a:pt x="48" y="6"/>
                    <a:pt x="48" y="6"/>
                    <a:pt x="48" y="6"/>
                  </a:cubicBezTo>
                  <a:cubicBezTo>
                    <a:pt x="45" y="4"/>
                    <a:pt x="42" y="2"/>
                    <a:pt x="39" y="1"/>
                  </a:cubicBezTo>
                  <a:lnTo>
                    <a:pt x="39" y="3"/>
                  </a:lnTo>
                  <a:close/>
                  <a:moveTo>
                    <a:pt x="39" y="6"/>
                  </a:moveTo>
                  <a:cubicBezTo>
                    <a:pt x="36" y="5"/>
                    <a:pt x="33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6"/>
                    <a:pt x="39" y="6"/>
                    <a:pt x="39" y="6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3" y="18"/>
                    <a:pt x="36" y="19"/>
                    <a:pt x="39" y="2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6"/>
                    <a:pt x="38" y="26"/>
                    <a:pt x="37" y="25"/>
                  </a:cubicBezTo>
                  <a:cubicBezTo>
                    <a:pt x="35" y="24"/>
                    <a:pt x="32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39" y="1"/>
                  </a:moveTo>
                  <a:cubicBezTo>
                    <a:pt x="36" y="0"/>
                    <a:pt x="33" y="0"/>
                    <a:pt x="29" y="0"/>
                  </a:cubicBezTo>
                  <a:cubicBezTo>
                    <a:pt x="39" y="3"/>
                    <a:pt x="39" y="3"/>
                    <a:pt x="39" y="3"/>
                  </a:cubicBezTo>
                  <a:lnTo>
                    <a:pt x="39" y="1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2" y="5"/>
                    <a:pt x="16" y="7"/>
                    <a:pt x="12" y="11"/>
                  </a:cubicBezTo>
                  <a:cubicBezTo>
                    <a:pt x="8" y="15"/>
                    <a:pt x="5" y="21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1"/>
                    <a:pt x="7" y="9"/>
                    <a:pt x="9" y="8"/>
                  </a:cubicBezTo>
                  <a:cubicBezTo>
                    <a:pt x="14" y="3"/>
                    <a:pt x="2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5" y="33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9" y="54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2"/>
                    <a:pt x="12" y="51"/>
                    <a:pt x="13" y="51"/>
                  </a:cubicBezTo>
                  <a:cubicBezTo>
                    <a:pt x="14" y="50"/>
                    <a:pt x="15" y="49"/>
                    <a:pt x="16" y="49"/>
                  </a:cubicBezTo>
                  <a:cubicBezTo>
                    <a:pt x="17" y="48"/>
                    <a:pt x="18" y="47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4"/>
                    <a:pt x="17" y="42"/>
                    <a:pt x="17" y="40"/>
                  </a:cubicBezTo>
                  <a:cubicBezTo>
                    <a:pt x="17" y="39"/>
                    <a:pt x="17" y="37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1"/>
                    <a:pt x="19" y="28"/>
                    <a:pt x="21" y="26"/>
                  </a:cubicBezTo>
                  <a:cubicBezTo>
                    <a:pt x="23" y="24"/>
                    <a:pt x="26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4" y="18"/>
                    <a:pt x="20" y="20"/>
                    <a:pt x="18" y="23"/>
                  </a:cubicBezTo>
                  <a:cubicBezTo>
                    <a:pt x="15" y="26"/>
                    <a:pt x="13" y="30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6"/>
                    <a:pt x="12" y="39"/>
                    <a:pt x="12" y="41"/>
                  </a:cubicBezTo>
                  <a:cubicBezTo>
                    <a:pt x="12" y="42"/>
                    <a:pt x="12" y="44"/>
                    <a:pt x="13" y="45"/>
                  </a:cubicBezTo>
                  <a:cubicBezTo>
                    <a:pt x="12" y="46"/>
                    <a:pt x="11" y="46"/>
                    <a:pt x="11" y="47"/>
                  </a:cubicBezTo>
                  <a:cubicBezTo>
                    <a:pt x="10" y="47"/>
                    <a:pt x="10" y="47"/>
                    <a:pt x="9" y="47"/>
                  </a:cubicBezTo>
                  <a:cubicBezTo>
                    <a:pt x="8" y="44"/>
                    <a:pt x="7" y="41"/>
                    <a:pt x="6" y="38"/>
                  </a:cubicBezTo>
                  <a:cubicBezTo>
                    <a:pt x="5" y="36"/>
                    <a:pt x="5" y="34"/>
                    <a:pt x="5" y="33"/>
                  </a:cubicBezTo>
                  <a:close/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4" y="29"/>
                    <a:pt x="4" y="31"/>
                    <a:pt x="5" y="33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3" y="45"/>
                    <a:pt x="2" y="42"/>
                    <a:pt x="1" y="39"/>
                  </a:cubicBezTo>
                  <a:cubicBezTo>
                    <a:pt x="1" y="37"/>
                    <a:pt x="0" y="35"/>
                    <a:pt x="0" y="3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1"/>
                    <a:pt x="2" y="17"/>
                    <a:pt x="5" y="13"/>
                  </a:cubicBezTo>
                  <a:cubicBezTo>
                    <a:pt x="5" y="27"/>
                    <a:pt x="5" y="27"/>
                    <a:pt x="5" y="27"/>
                  </a:cubicBezTo>
                  <a:close/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lose/>
                  <a:moveTo>
                    <a:pt x="0" y="26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0" y="28"/>
                    <a:pt x="0" y="26"/>
                  </a:cubicBezTo>
                  <a:close/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Freeform 215"/>
            <p:cNvSpPr>
              <a:spLocks noEditPoints="1"/>
            </p:cNvSpPr>
            <p:nvPr/>
          </p:nvSpPr>
          <p:spPr bwMode="auto">
            <a:xfrm>
              <a:off x="6044507" y="4820153"/>
              <a:ext cx="91679" cy="91679"/>
            </a:xfrm>
            <a:custGeom>
              <a:avLst/>
              <a:gdLst>
                <a:gd name="T0" fmla="*/ 27 w 54"/>
                <a:gd name="T1" fmla="*/ 5 h 54"/>
                <a:gd name="T2" fmla="*/ 27 w 54"/>
                <a:gd name="T3" fmla="*/ 5 h 54"/>
                <a:gd name="T4" fmla="*/ 27 w 54"/>
                <a:gd name="T5" fmla="*/ 0 h 54"/>
                <a:gd name="T6" fmla="*/ 27 w 54"/>
                <a:gd name="T7" fmla="*/ 0 h 54"/>
                <a:gd name="T8" fmla="*/ 28 w 54"/>
                <a:gd name="T9" fmla="*/ 0 h 54"/>
                <a:gd name="T10" fmla="*/ 46 w 54"/>
                <a:gd name="T11" fmla="*/ 8 h 54"/>
                <a:gd name="T12" fmla="*/ 54 w 54"/>
                <a:gd name="T13" fmla="*/ 28 h 54"/>
                <a:gd name="T14" fmla="*/ 54 w 54"/>
                <a:gd name="T15" fmla="*/ 28 h 54"/>
                <a:gd name="T16" fmla="*/ 27 w 54"/>
                <a:gd name="T17" fmla="*/ 54 h 54"/>
                <a:gd name="T18" fmla="*/ 42 w 54"/>
                <a:gd name="T19" fmla="*/ 43 h 54"/>
                <a:gd name="T20" fmla="*/ 49 w 54"/>
                <a:gd name="T21" fmla="*/ 27 h 54"/>
                <a:gd name="T22" fmla="*/ 49 w 54"/>
                <a:gd name="T23" fmla="*/ 27 h 54"/>
                <a:gd name="T24" fmla="*/ 43 w 54"/>
                <a:gd name="T25" fmla="*/ 12 h 54"/>
                <a:gd name="T26" fmla="*/ 27 w 54"/>
                <a:gd name="T27" fmla="*/ 5 h 54"/>
                <a:gd name="T28" fmla="*/ 27 w 54"/>
                <a:gd name="T29" fmla="*/ 5 h 54"/>
                <a:gd name="T30" fmla="*/ 27 w 54"/>
                <a:gd name="T31" fmla="*/ 5 h 54"/>
                <a:gd name="T32" fmla="*/ 11 w 54"/>
                <a:gd name="T33" fmla="*/ 11 h 54"/>
                <a:gd name="T34" fmla="*/ 5 w 54"/>
                <a:gd name="T35" fmla="*/ 26 h 54"/>
                <a:gd name="T36" fmla="*/ 5 w 54"/>
                <a:gd name="T37" fmla="*/ 27 h 54"/>
                <a:gd name="T38" fmla="*/ 26 w 54"/>
                <a:gd name="T39" fmla="*/ 49 h 54"/>
                <a:gd name="T40" fmla="*/ 26 w 54"/>
                <a:gd name="T41" fmla="*/ 49 h 54"/>
                <a:gd name="T42" fmla="*/ 27 w 54"/>
                <a:gd name="T43" fmla="*/ 49 h 54"/>
                <a:gd name="T44" fmla="*/ 27 w 54"/>
                <a:gd name="T45" fmla="*/ 49 h 54"/>
                <a:gd name="T46" fmla="*/ 27 w 54"/>
                <a:gd name="T47" fmla="*/ 54 h 54"/>
                <a:gd name="T48" fmla="*/ 27 w 54"/>
                <a:gd name="T49" fmla="*/ 54 h 54"/>
                <a:gd name="T50" fmla="*/ 26 w 54"/>
                <a:gd name="T51" fmla="*/ 54 h 54"/>
                <a:gd name="T52" fmla="*/ 26 w 54"/>
                <a:gd name="T53" fmla="*/ 54 h 54"/>
                <a:gd name="T54" fmla="*/ 7 w 54"/>
                <a:gd name="T55" fmla="*/ 46 h 54"/>
                <a:gd name="T56" fmla="*/ 0 w 54"/>
                <a:gd name="T57" fmla="*/ 26 h 54"/>
                <a:gd name="T58" fmla="*/ 0 w 54"/>
                <a:gd name="T59" fmla="*/ 26 h 54"/>
                <a:gd name="T60" fmla="*/ 8 w 54"/>
                <a:gd name="T61" fmla="*/ 8 h 54"/>
                <a:gd name="T62" fmla="*/ 27 w 54"/>
                <a:gd name="T63" fmla="*/ 0 h 54"/>
                <a:gd name="T64" fmla="*/ 27 w 54"/>
                <a:gd name="T65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54">
                  <a:moveTo>
                    <a:pt x="27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2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35"/>
                    <a:pt x="51" y="42"/>
                    <a:pt x="46" y="46"/>
                  </a:cubicBezTo>
                  <a:cubicBezTo>
                    <a:pt x="41" y="51"/>
                    <a:pt x="34" y="54"/>
                    <a:pt x="27" y="54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33" y="49"/>
                    <a:pt x="38" y="47"/>
                    <a:pt x="42" y="43"/>
                  </a:cubicBezTo>
                  <a:cubicBezTo>
                    <a:pt x="46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1"/>
                    <a:pt x="47" y="16"/>
                    <a:pt x="43" y="12"/>
                  </a:cubicBezTo>
                  <a:cubicBezTo>
                    <a:pt x="39" y="7"/>
                    <a:pt x="34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lose/>
                  <a:moveTo>
                    <a:pt x="27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1" y="5"/>
                    <a:pt x="15" y="7"/>
                    <a:pt x="11" y="11"/>
                  </a:cubicBezTo>
                  <a:cubicBezTo>
                    <a:pt x="7" y="15"/>
                    <a:pt x="5" y="20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7"/>
                  </a:cubicBezTo>
                  <a:cubicBezTo>
                    <a:pt x="4" y="33"/>
                    <a:pt x="7" y="38"/>
                    <a:pt x="11" y="42"/>
                  </a:cubicBezTo>
                  <a:cubicBezTo>
                    <a:pt x="15" y="46"/>
                    <a:pt x="20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19" y="54"/>
                    <a:pt x="12" y="51"/>
                    <a:pt x="7" y="46"/>
                  </a:cubicBezTo>
                  <a:cubicBezTo>
                    <a:pt x="2" y="41"/>
                    <a:pt x="0" y="34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9"/>
                    <a:pt x="3" y="12"/>
                    <a:pt x="8" y="8"/>
                  </a:cubicBezTo>
                  <a:cubicBezTo>
                    <a:pt x="13" y="3"/>
                    <a:pt x="19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7" y="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8" name="Freeform 216"/>
            <p:cNvSpPr>
              <a:spLocks noEditPoints="1"/>
            </p:cNvSpPr>
            <p:nvPr/>
          </p:nvSpPr>
          <p:spPr bwMode="auto">
            <a:xfrm>
              <a:off x="5988548" y="4885638"/>
              <a:ext cx="105966" cy="103585"/>
            </a:xfrm>
            <a:custGeom>
              <a:avLst/>
              <a:gdLst>
                <a:gd name="T0" fmla="*/ 41 w 63"/>
                <a:gd name="T1" fmla="*/ 54 h 61"/>
                <a:gd name="T2" fmla="*/ 49 w 63"/>
                <a:gd name="T3" fmla="*/ 48 h 61"/>
                <a:gd name="T4" fmla="*/ 55 w 63"/>
                <a:gd name="T5" fmla="*/ 38 h 61"/>
                <a:gd name="T6" fmla="*/ 55 w 63"/>
                <a:gd name="T7" fmla="*/ 28 h 61"/>
                <a:gd name="T8" fmla="*/ 52 w 63"/>
                <a:gd name="T9" fmla="*/ 32 h 61"/>
                <a:gd name="T10" fmla="*/ 48 w 63"/>
                <a:gd name="T11" fmla="*/ 38 h 61"/>
                <a:gd name="T12" fmla="*/ 33 w 63"/>
                <a:gd name="T13" fmla="*/ 44 h 61"/>
                <a:gd name="T14" fmla="*/ 32 w 63"/>
                <a:gd name="T15" fmla="*/ 39 h 61"/>
                <a:gd name="T16" fmla="*/ 39 w 63"/>
                <a:gd name="T17" fmla="*/ 38 h 61"/>
                <a:gd name="T18" fmla="*/ 44 w 63"/>
                <a:gd name="T19" fmla="*/ 34 h 61"/>
                <a:gd name="T20" fmla="*/ 47 w 63"/>
                <a:gd name="T21" fmla="*/ 30 h 61"/>
                <a:gd name="T22" fmla="*/ 53 w 63"/>
                <a:gd name="T23" fmla="*/ 23 h 61"/>
                <a:gd name="T24" fmla="*/ 59 w 63"/>
                <a:gd name="T25" fmla="*/ 23 h 61"/>
                <a:gd name="T26" fmla="*/ 59 w 63"/>
                <a:gd name="T27" fmla="*/ 23 h 61"/>
                <a:gd name="T28" fmla="*/ 59 w 63"/>
                <a:gd name="T29" fmla="*/ 23 h 61"/>
                <a:gd name="T30" fmla="*/ 60 w 63"/>
                <a:gd name="T31" fmla="*/ 23 h 61"/>
                <a:gd name="T32" fmla="*/ 59 w 63"/>
                <a:gd name="T33" fmla="*/ 40 h 61"/>
                <a:gd name="T34" fmla="*/ 43 w 63"/>
                <a:gd name="T35" fmla="*/ 59 h 61"/>
                <a:gd name="T36" fmla="*/ 32 w 63"/>
                <a:gd name="T37" fmla="*/ 57 h 61"/>
                <a:gd name="T38" fmla="*/ 24 w 63"/>
                <a:gd name="T39" fmla="*/ 7 h 61"/>
                <a:gd name="T40" fmla="*/ 15 w 63"/>
                <a:gd name="T41" fmla="*/ 12 h 61"/>
                <a:gd name="T42" fmla="*/ 8 w 63"/>
                <a:gd name="T43" fmla="*/ 22 h 61"/>
                <a:gd name="T44" fmla="*/ 17 w 63"/>
                <a:gd name="T45" fmla="*/ 52 h 61"/>
                <a:gd name="T46" fmla="*/ 17 w 63"/>
                <a:gd name="T47" fmla="*/ 52 h 61"/>
                <a:gd name="T48" fmla="*/ 31 w 63"/>
                <a:gd name="T49" fmla="*/ 57 h 61"/>
                <a:gd name="T50" fmla="*/ 32 w 63"/>
                <a:gd name="T51" fmla="*/ 61 h 61"/>
                <a:gd name="T52" fmla="*/ 22 w 63"/>
                <a:gd name="T53" fmla="*/ 60 h 61"/>
                <a:gd name="T54" fmla="*/ 14 w 63"/>
                <a:gd name="T55" fmla="*/ 56 h 61"/>
                <a:gd name="T56" fmla="*/ 4 w 63"/>
                <a:gd name="T57" fmla="*/ 19 h 61"/>
                <a:gd name="T58" fmla="*/ 12 w 63"/>
                <a:gd name="T59" fmla="*/ 8 h 61"/>
                <a:gd name="T60" fmla="*/ 24 w 63"/>
                <a:gd name="T61" fmla="*/ 0 h 61"/>
                <a:gd name="T62" fmla="*/ 28 w 63"/>
                <a:gd name="T63" fmla="*/ 5 h 61"/>
                <a:gd name="T64" fmla="*/ 30 w 63"/>
                <a:gd name="T65" fmla="*/ 8 h 61"/>
                <a:gd name="T66" fmla="*/ 26 w 63"/>
                <a:gd name="T67" fmla="*/ 15 h 61"/>
                <a:gd name="T68" fmla="*/ 23 w 63"/>
                <a:gd name="T69" fmla="*/ 20 h 61"/>
                <a:gd name="T70" fmla="*/ 27 w 63"/>
                <a:gd name="T71" fmla="*/ 37 h 61"/>
                <a:gd name="T72" fmla="*/ 30 w 63"/>
                <a:gd name="T73" fmla="*/ 39 h 61"/>
                <a:gd name="T74" fmla="*/ 32 w 63"/>
                <a:gd name="T75" fmla="*/ 44 h 61"/>
                <a:gd name="T76" fmla="*/ 24 w 63"/>
                <a:gd name="T77" fmla="*/ 41 h 61"/>
                <a:gd name="T78" fmla="*/ 17 w 63"/>
                <a:gd name="T79" fmla="*/ 31 h 61"/>
                <a:gd name="T80" fmla="*/ 22 w 63"/>
                <a:gd name="T81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3" h="61">
                  <a:moveTo>
                    <a:pt x="32" y="57"/>
                  </a:moveTo>
                  <a:cubicBezTo>
                    <a:pt x="35" y="56"/>
                    <a:pt x="38" y="56"/>
                    <a:pt x="41" y="54"/>
                  </a:cubicBezTo>
                  <a:cubicBezTo>
                    <a:pt x="44" y="53"/>
                    <a:pt x="47" y="51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2" y="45"/>
                    <a:pt x="53" y="42"/>
                    <a:pt x="55" y="38"/>
                  </a:cubicBezTo>
                  <a:cubicBezTo>
                    <a:pt x="56" y="35"/>
                    <a:pt x="57" y="32"/>
                    <a:pt x="57" y="28"/>
                  </a:cubicBezTo>
                  <a:cubicBezTo>
                    <a:pt x="57" y="28"/>
                    <a:pt x="56" y="28"/>
                    <a:pt x="55" y="28"/>
                  </a:cubicBezTo>
                  <a:cubicBezTo>
                    <a:pt x="55" y="28"/>
                    <a:pt x="54" y="28"/>
                    <a:pt x="54" y="28"/>
                  </a:cubicBezTo>
                  <a:cubicBezTo>
                    <a:pt x="53" y="29"/>
                    <a:pt x="52" y="31"/>
                    <a:pt x="52" y="32"/>
                  </a:cubicBezTo>
                  <a:cubicBezTo>
                    <a:pt x="50" y="34"/>
                    <a:pt x="49" y="36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6" y="40"/>
                    <a:pt x="43" y="41"/>
                    <a:pt x="41" y="42"/>
                  </a:cubicBezTo>
                  <a:cubicBezTo>
                    <a:pt x="39" y="44"/>
                    <a:pt x="36" y="44"/>
                    <a:pt x="33" y="44"/>
                  </a:cubicBezTo>
                  <a:cubicBezTo>
                    <a:pt x="33" y="44"/>
                    <a:pt x="32" y="44"/>
                    <a:pt x="32" y="44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3" y="39"/>
                    <a:pt x="33" y="39"/>
                  </a:cubicBezTo>
                  <a:cubicBezTo>
                    <a:pt x="35" y="39"/>
                    <a:pt x="37" y="39"/>
                    <a:pt x="39" y="38"/>
                  </a:cubicBezTo>
                  <a:cubicBezTo>
                    <a:pt x="41" y="37"/>
                    <a:pt x="43" y="36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3"/>
                    <a:pt x="47" y="31"/>
                    <a:pt x="47" y="30"/>
                  </a:cubicBezTo>
                  <a:cubicBezTo>
                    <a:pt x="48" y="28"/>
                    <a:pt x="49" y="26"/>
                    <a:pt x="50" y="24"/>
                  </a:cubicBezTo>
                  <a:cubicBezTo>
                    <a:pt x="50" y="23"/>
                    <a:pt x="52" y="23"/>
                    <a:pt x="53" y="23"/>
                  </a:cubicBezTo>
                  <a:cubicBezTo>
                    <a:pt x="54" y="23"/>
                    <a:pt x="55" y="23"/>
                    <a:pt x="56" y="23"/>
                  </a:cubicBezTo>
                  <a:cubicBezTo>
                    <a:pt x="57" y="23"/>
                    <a:pt x="58" y="23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4"/>
                    <a:pt x="63" y="25"/>
                    <a:pt x="62" y="26"/>
                  </a:cubicBezTo>
                  <a:cubicBezTo>
                    <a:pt x="62" y="31"/>
                    <a:pt x="61" y="36"/>
                    <a:pt x="59" y="40"/>
                  </a:cubicBezTo>
                  <a:cubicBezTo>
                    <a:pt x="58" y="44"/>
                    <a:pt x="55" y="48"/>
                    <a:pt x="52" y="51"/>
                  </a:cubicBezTo>
                  <a:cubicBezTo>
                    <a:pt x="50" y="55"/>
                    <a:pt x="46" y="57"/>
                    <a:pt x="43" y="59"/>
                  </a:cubicBezTo>
                  <a:cubicBezTo>
                    <a:pt x="39" y="60"/>
                    <a:pt x="35" y="61"/>
                    <a:pt x="32" y="61"/>
                  </a:cubicBezTo>
                  <a:lnTo>
                    <a:pt x="32" y="57"/>
                  </a:lnTo>
                  <a:close/>
                  <a:moveTo>
                    <a:pt x="25" y="9"/>
                  </a:moveTo>
                  <a:cubicBezTo>
                    <a:pt x="25" y="8"/>
                    <a:pt x="25" y="8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0" y="8"/>
                    <a:pt x="18" y="10"/>
                    <a:pt x="15" y="12"/>
                  </a:cubicBezTo>
                  <a:cubicBezTo>
                    <a:pt x="12" y="15"/>
                    <a:pt x="10" y="18"/>
                    <a:pt x="8" y="21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6" y="27"/>
                    <a:pt x="5" y="33"/>
                    <a:pt x="7" y="38"/>
                  </a:cubicBezTo>
                  <a:cubicBezTo>
                    <a:pt x="8" y="44"/>
                    <a:pt x="12" y="49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9" y="54"/>
                    <a:pt x="21" y="55"/>
                    <a:pt x="24" y="55"/>
                  </a:cubicBezTo>
                  <a:cubicBezTo>
                    <a:pt x="26" y="56"/>
                    <a:pt x="28" y="57"/>
                    <a:pt x="31" y="57"/>
                  </a:cubicBezTo>
                  <a:cubicBezTo>
                    <a:pt x="31" y="57"/>
                    <a:pt x="31" y="57"/>
                    <a:pt x="32" y="57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28" y="61"/>
                    <a:pt x="25" y="61"/>
                    <a:pt x="22" y="60"/>
                  </a:cubicBezTo>
                  <a:cubicBezTo>
                    <a:pt x="19" y="59"/>
                    <a:pt x="17" y="58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8" y="52"/>
                    <a:pt x="4" y="46"/>
                    <a:pt x="2" y="40"/>
                  </a:cubicBezTo>
                  <a:cubicBezTo>
                    <a:pt x="0" y="33"/>
                    <a:pt x="1" y="26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15"/>
                    <a:pt x="9" y="12"/>
                    <a:pt x="12" y="8"/>
                  </a:cubicBezTo>
                  <a:cubicBezTo>
                    <a:pt x="15" y="5"/>
                    <a:pt x="19" y="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7" y="1"/>
                  </a:cubicBezTo>
                  <a:cubicBezTo>
                    <a:pt x="27" y="2"/>
                    <a:pt x="28" y="4"/>
                    <a:pt x="28" y="5"/>
                  </a:cubicBezTo>
                  <a:cubicBezTo>
                    <a:pt x="29" y="6"/>
                    <a:pt x="30" y="7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1" y="10"/>
                    <a:pt x="30" y="11"/>
                  </a:cubicBezTo>
                  <a:cubicBezTo>
                    <a:pt x="28" y="12"/>
                    <a:pt x="27" y="14"/>
                    <a:pt x="26" y="15"/>
                  </a:cubicBezTo>
                  <a:cubicBezTo>
                    <a:pt x="25" y="17"/>
                    <a:pt x="24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4"/>
                    <a:pt x="21" y="27"/>
                    <a:pt x="22" y="30"/>
                  </a:cubicBezTo>
                  <a:cubicBezTo>
                    <a:pt x="23" y="33"/>
                    <a:pt x="24" y="36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9" y="39"/>
                    <a:pt x="30" y="39"/>
                  </a:cubicBezTo>
                  <a:cubicBezTo>
                    <a:pt x="30" y="39"/>
                    <a:pt x="31" y="39"/>
                    <a:pt x="32" y="39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4"/>
                    <a:pt x="30" y="44"/>
                    <a:pt x="29" y="43"/>
                  </a:cubicBezTo>
                  <a:cubicBezTo>
                    <a:pt x="27" y="43"/>
                    <a:pt x="26" y="42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39"/>
                    <a:pt x="18" y="35"/>
                    <a:pt x="17" y="31"/>
                  </a:cubicBezTo>
                  <a:cubicBezTo>
                    <a:pt x="16" y="27"/>
                    <a:pt x="17" y="23"/>
                    <a:pt x="19" y="18"/>
                  </a:cubicBezTo>
                  <a:cubicBezTo>
                    <a:pt x="20" y="16"/>
                    <a:pt x="21" y="14"/>
                    <a:pt x="22" y="13"/>
                  </a:cubicBezTo>
                  <a:cubicBezTo>
                    <a:pt x="23" y="11"/>
                    <a:pt x="24" y="10"/>
                    <a:pt x="25" y="9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Freeform 217"/>
            <p:cNvSpPr>
              <a:spLocks noEditPoints="1"/>
            </p:cNvSpPr>
            <p:nvPr/>
          </p:nvSpPr>
          <p:spPr bwMode="auto">
            <a:xfrm>
              <a:off x="6089751" y="4880875"/>
              <a:ext cx="104775" cy="104775"/>
            </a:xfrm>
            <a:custGeom>
              <a:avLst/>
              <a:gdLst>
                <a:gd name="T0" fmla="*/ 56 w 62"/>
                <a:gd name="T1" fmla="*/ 37 h 62"/>
                <a:gd name="T2" fmla="*/ 53 w 62"/>
                <a:gd name="T3" fmla="*/ 20 h 62"/>
                <a:gd name="T4" fmla="*/ 37 w 62"/>
                <a:gd name="T5" fmla="*/ 6 h 62"/>
                <a:gd name="T6" fmla="*/ 36 w 62"/>
                <a:gd name="T7" fmla="*/ 9 h 62"/>
                <a:gd name="T8" fmla="*/ 43 w 62"/>
                <a:gd name="T9" fmla="*/ 18 h 62"/>
                <a:gd name="T10" fmla="*/ 45 w 62"/>
                <a:gd name="T11" fmla="*/ 30 h 62"/>
                <a:gd name="T12" fmla="*/ 39 w 62"/>
                <a:gd name="T13" fmla="*/ 41 h 62"/>
                <a:gd name="T14" fmla="*/ 34 w 62"/>
                <a:gd name="T15" fmla="*/ 44 h 62"/>
                <a:gd name="T16" fmla="*/ 31 w 62"/>
                <a:gd name="T17" fmla="*/ 45 h 62"/>
                <a:gd name="T18" fmla="*/ 33 w 62"/>
                <a:gd name="T19" fmla="*/ 39 h 62"/>
                <a:gd name="T20" fmla="*/ 36 w 62"/>
                <a:gd name="T21" fmla="*/ 37 h 62"/>
                <a:gd name="T22" fmla="*/ 40 w 62"/>
                <a:gd name="T23" fmla="*/ 30 h 62"/>
                <a:gd name="T24" fmla="*/ 38 w 62"/>
                <a:gd name="T25" fmla="*/ 20 h 62"/>
                <a:gd name="T26" fmla="*/ 35 w 62"/>
                <a:gd name="T27" fmla="*/ 16 h 62"/>
                <a:gd name="T28" fmla="*/ 31 w 62"/>
                <a:gd name="T29" fmla="*/ 11 h 62"/>
                <a:gd name="T30" fmla="*/ 32 w 62"/>
                <a:gd name="T31" fmla="*/ 5 h 62"/>
                <a:gd name="T32" fmla="*/ 34 w 62"/>
                <a:gd name="T33" fmla="*/ 2 h 62"/>
                <a:gd name="T34" fmla="*/ 49 w 62"/>
                <a:gd name="T35" fmla="*/ 7 h 62"/>
                <a:gd name="T36" fmla="*/ 57 w 62"/>
                <a:gd name="T37" fmla="*/ 17 h 62"/>
                <a:gd name="T38" fmla="*/ 50 w 62"/>
                <a:gd name="T39" fmla="*/ 55 h 62"/>
                <a:gd name="T40" fmla="*/ 42 w 62"/>
                <a:gd name="T41" fmla="*/ 60 h 62"/>
                <a:gd name="T42" fmla="*/ 32 w 62"/>
                <a:gd name="T43" fmla="*/ 62 h 62"/>
                <a:gd name="T44" fmla="*/ 31 w 62"/>
                <a:gd name="T45" fmla="*/ 57 h 62"/>
                <a:gd name="T46" fmla="*/ 32 w 62"/>
                <a:gd name="T47" fmla="*/ 57 h 62"/>
                <a:gd name="T48" fmla="*/ 47 w 62"/>
                <a:gd name="T49" fmla="*/ 51 h 62"/>
                <a:gd name="T50" fmla="*/ 31 w 62"/>
                <a:gd name="T51" fmla="*/ 45 h 62"/>
                <a:gd name="T52" fmla="*/ 22 w 62"/>
                <a:gd name="T53" fmla="*/ 43 h 62"/>
                <a:gd name="T54" fmla="*/ 15 w 62"/>
                <a:gd name="T55" fmla="*/ 39 h 62"/>
                <a:gd name="T56" fmla="*/ 9 w 62"/>
                <a:gd name="T57" fmla="*/ 30 h 62"/>
                <a:gd name="T58" fmla="*/ 5 w 62"/>
                <a:gd name="T59" fmla="*/ 31 h 62"/>
                <a:gd name="T60" fmla="*/ 8 w 62"/>
                <a:gd name="T61" fmla="*/ 39 h 62"/>
                <a:gd name="T62" fmla="*/ 8 w 62"/>
                <a:gd name="T63" fmla="*/ 39 h 62"/>
                <a:gd name="T64" fmla="*/ 8 w 62"/>
                <a:gd name="T65" fmla="*/ 41 h 62"/>
                <a:gd name="T66" fmla="*/ 12 w 62"/>
                <a:gd name="T67" fmla="*/ 46 h 62"/>
                <a:gd name="T68" fmla="*/ 15 w 62"/>
                <a:gd name="T69" fmla="*/ 50 h 62"/>
                <a:gd name="T70" fmla="*/ 31 w 62"/>
                <a:gd name="T71" fmla="*/ 57 h 62"/>
                <a:gd name="T72" fmla="*/ 21 w 62"/>
                <a:gd name="T73" fmla="*/ 60 h 62"/>
                <a:gd name="T74" fmla="*/ 12 w 62"/>
                <a:gd name="T75" fmla="*/ 54 h 62"/>
                <a:gd name="T76" fmla="*/ 5 w 62"/>
                <a:gd name="T77" fmla="*/ 44 h 62"/>
                <a:gd name="T78" fmla="*/ 4 w 62"/>
                <a:gd name="T79" fmla="*/ 43 h 62"/>
                <a:gd name="T80" fmla="*/ 3 w 62"/>
                <a:gd name="T81" fmla="*/ 41 h 62"/>
                <a:gd name="T82" fmla="*/ 1 w 62"/>
                <a:gd name="T83" fmla="*/ 35 h 62"/>
                <a:gd name="T84" fmla="*/ 0 w 62"/>
                <a:gd name="T85" fmla="*/ 29 h 62"/>
                <a:gd name="T86" fmla="*/ 2 w 62"/>
                <a:gd name="T87" fmla="*/ 26 h 62"/>
                <a:gd name="T88" fmla="*/ 9 w 62"/>
                <a:gd name="T89" fmla="*/ 25 h 62"/>
                <a:gd name="T90" fmla="*/ 15 w 62"/>
                <a:gd name="T91" fmla="*/ 32 h 62"/>
                <a:gd name="T92" fmla="*/ 19 w 62"/>
                <a:gd name="T93" fmla="*/ 36 h 62"/>
                <a:gd name="T94" fmla="*/ 29 w 62"/>
                <a:gd name="T95" fmla="*/ 40 h 62"/>
                <a:gd name="T96" fmla="*/ 31 w 62"/>
                <a:gd name="T97" fmla="*/ 45 h 62"/>
                <a:gd name="T98" fmla="*/ 31 w 62"/>
                <a:gd name="T9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" h="62">
                  <a:moveTo>
                    <a:pt x="47" y="51"/>
                  </a:moveTo>
                  <a:cubicBezTo>
                    <a:pt x="52" y="48"/>
                    <a:pt x="55" y="42"/>
                    <a:pt x="56" y="37"/>
                  </a:cubicBezTo>
                  <a:cubicBezTo>
                    <a:pt x="57" y="31"/>
                    <a:pt x="56" y="25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1" y="16"/>
                    <a:pt x="49" y="14"/>
                    <a:pt x="46" y="11"/>
                  </a:cubicBezTo>
                  <a:cubicBezTo>
                    <a:pt x="43" y="9"/>
                    <a:pt x="40" y="7"/>
                    <a:pt x="37" y="6"/>
                  </a:cubicBezTo>
                  <a:cubicBezTo>
                    <a:pt x="37" y="6"/>
                    <a:pt x="37" y="7"/>
                    <a:pt x="37" y="7"/>
                  </a:cubicBezTo>
                  <a:cubicBezTo>
                    <a:pt x="36" y="8"/>
                    <a:pt x="36" y="8"/>
                    <a:pt x="36" y="9"/>
                  </a:cubicBezTo>
                  <a:cubicBezTo>
                    <a:pt x="37" y="10"/>
                    <a:pt x="38" y="11"/>
                    <a:pt x="39" y="12"/>
                  </a:cubicBezTo>
                  <a:cubicBezTo>
                    <a:pt x="41" y="14"/>
                    <a:pt x="42" y="16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22"/>
                    <a:pt x="46" y="26"/>
                    <a:pt x="45" y="30"/>
                  </a:cubicBezTo>
                  <a:cubicBezTo>
                    <a:pt x="45" y="35"/>
                    <a:pt x="43" y="38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2"/>
                    <a:pt x="36" y="43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3" y="44"/>
                    <a:pt x="32" y="44"/>
                    <a:pt x="31" y="45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4" y="39"/>
                    <a:pt x="35" y="38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9" y="36"/>
                    <a:pt x="40" y="33"/>
                    <a:pt x="40" y="30"/>
                  </a:cubicBezTo>
                  <a:cubicBezTo>
                    <a:pt x="41" y="27"/>
                    <a:pt x="40" y="23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8"/>
                    <a:pt x="37" y="17"/>
                    <a:pt x="35" y="16"/>
                  </a:cubicBezTo>
                  <a:cubicBezTo>
                    <a:pt x="34" y="14"/>
                    <a:pt x="33" y="13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2" y="6"/>
                    <a:pt x="32" y="5"/>
                  </a:cubicBezTo>
                  <a:cubicBezTo>
                    <a:pt x="33" y="4"/>
                    <a:pt x="33" y="3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0"/>
                    <a:pt x="36" y="0"/>
                    <a:pt x="37" y="0"/>
                  </a:cubicBezTo>
                  <a:cubicBezTo>
                    <a:pt x="41" y="2"/>
                    <a:pt x="45" y="5"/>
                    <a:pt x="49" y="7"/>
                  </a:cubicBezTo>
                  <a:cubicBezTo>
                    <a:pt x="52" y="10"/>
                    <a:pt x="55" y="14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61" y="23"/>
                    <a:pt x="62" y="31"/>
                    <a:pt x="61" y="38"/>
                  </a:cubicBezTo>
                  <a:cubicBezTo>
                    <a:pt x="60" y="44"/>
                    <a:pt x="56" y="51"/>
                    <a:pt x="50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8" y="57"/>
                    <a:pt x="45" y="59"/>
                    <a:pt x="42" y="60"/>
                  </a:cubicBezTo>
                  <a:cubicBezTo>
                    <a:pt x="39" y="61"/>
                    <a:pt x="35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2" y="62"/>
                    <a:pt x="31" y="62"/>
                    <a:pt x="31" y="62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5" y="57"/>
                    <a:pt x="37" y="56"/>
                    <a:pt x="40" y="55"/>
                  </a:cubicBezTo>
                  <a:cubicBezTo>
                    <a:pt x="43" y="55"/>
                    <a:pt x="45" y="53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lose/>
                  <a:moveTo>
                    <a:pt x="31" y="45"/>
                  </a:moveTo>
                  <a:cubicBezTo>
                    <a:pt x="30" y="45"/>
                    <a:pt x="30" y="45"/>
                    <a:pt x="29" y="45"/>
                  </a:cubicBezTo>
                  <a:cubicBezTo>
                    <a:pt x="27" y="45"/>
                    <a:pt x="24" y="44"/>
                    <a:pt x="22" y="43"/>
                  </a:cubicBezTo>
                  <a:cubicBezTo>
                    <a:pt x="20" y="42"/>
                    <a:pt x="17" y="41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8"/>
                    <a:pt x="12" y="36"/>
                    <a:pt x="11" y="34"/>
                  </a:cubicBezTo>
                  <a:cubicBezTo>
                    <a:pt x="10" y="33"/>
                    <a:pt x="9" y="32"/>
                    <a:pt x="9" y="30"/>
                  </a:cubicBezTo>
                  <a:cubicBezTo>
                    <a:pt x="8" y="30"/>
                    <a:pt x="7" y="31"/>
                    <a:pt x="6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2"/>
                    <a:pt x="6" y="33"/>
                    <a:pt x="6" y="34"/>
                  </a:cubicBezTo>
                  <a:cubicBezTo>
                    <a:pt x="6" y="36"/>
                    <a:pt x="7" y="38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1"/>
                    <a:pt x="9" y="42"/>
                    <a:pt x="9" y="42"/>
                  </a:cubicBezTo>
                  <a:cubicBezTo>
                    <a:pt x="10" y="44"/>
                    <a:pt x="11" y="45"/>
                    <a:pt x="12" y="46"/>
                  </a:cubicBezTo>
                  <a:cubicBezTo>
                    <a:pt x="13" y="48"/>
                    <a:pt x="14" y="49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52"/>
                    <a:pt x="20" y="54"/>
                    <a:pt x="23" y="55"/>
                  </a:cubicBezTo>
                  <a:cubicBezTo>
                    <a:pt x="25" y="56"/>
                    <a:pt x="28" y="57"/>
                    <a:pt x="31" y="57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27" y="62"/>
                    <a:pt x="24" y="61"/>
                    <a:pt x="21" y="60"/>
                  </a:cubicBezTo>
                  <a:cubicBezTo>
                    <a:pt x="18" y="58"/>
                    <a:pt x="15" y="56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2"/>
                    <a:pt x="9" y="51"/>
                    <a:pt x="8" y="49"/>
                  </a:cubicBezTo>
                  <a:cubicBezTo>
                    <a:pt x="7" y="48"/>
                    <a:pt x="6" y="46"/>
                    <a:pt x="5" y="44"/>
                  </a:cubicBezTo>
                  <a:cubicBezTo>
                    <a:pt x="5" y="44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2"/>
                    <a:pt x="4" y="42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39"/>
                    <a:pt x="2" y="37"/>
                    <a:pt x="1" y="35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1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7" y="26"/>
                    <a:pt x="8" y="26"/>
                    <a:pt x="9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3" y="28"/>
                    <a:pt x="14" y="30"/>
                    <a:pt x="15" y="32"/>
                  </a:cubicBezTo>
                  <a:cubicBezTo>
                    <a:pt x="16" y="33"/>
                    <a:pt x="17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2" y="38"/>
                    <a:pt x="24" y="39"/>
                  </a:cubicBezTo>
                  <a:cubicBezTo>
                    <a:pt x="25" y="40"/>
                    <a:pt x="27" y="40"/>
                    <a:pt x="29" y="40"/>
                  </a:cubicBezTo>
                  <a:cubicBezTo>
                    <a:pt x="30" y="40"/>
                    <a:pt x="30" y="40"/>
                    <a:pt x="31" y="40"/>
                  </a:cubicBezTo>
                  <a:cubicBezTo>
                    <a:pt x="31" y="45"/>
                    <a:pt x="31" y="45"/>
                    <a:pt x="31" y="45"/>
                  </a:cubicBezTo>
                  <a:close/>
                  <a:moveTo>
                    <a:pt x="31" y="8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9"/>
                    <a:pt x="31" y="8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Freeform 218"/>
            <p:cNvSpPr>
              <a:spLocks noEditPoints="1"/>
            </p:cNvSpPr>
            <p:nvPr/>
          </p:nvSpPr>
          <p:spPr bwMode="auto">
            <a:xfrm>
              <a:off x="5952829" y="4792769"/>
              <a:ext cx="100013" cy="100013"/>
            </a:xfrm>
            <a:custGeom>
              <a:avLst/>
              <a:gdLst>
                <a:gd name="T0" fmla="*/ 39 w 59"/>
                <a:gd name="T1" fmla="*/ 54 h 59"/>
                <a:gd name="T2" fmla="*/ 41 w 59"/>
                <a:gd name="T3" fmla="*/ 50 h 59"/>
                <a:gd name="T4" fmla="*/ 30 w 59"/>
                <a:gd name="T5" fmla="*/ 42 h 59"/>
                <a:gd name="T6" fmla="*/ 37 w 59"/>
                <a:gd name="T7" fmla="*/ 45 h 59"/>
                <a:gd name="T8" fmla="*/ 46 w 59"/>
                <a:gd name="T9" fmla="*/ 48 h 59"/>
                <a:gd name="T10" fmla="*/ 47 w 59"/>
                <a:gd name="T11" fmla="*/ 55 h 59"/>
                <a:gd name="T12" fmla="*/ 33 w 59"/>
                <a:gd name="T13" fmla="*/ 59 h 59"/>
                <a:gd name="T14" fmla="*/ 30 w 59"/>
                <a:gd name="T15" fmla="*/ 15 h 59"/>
                <a:gd name="T16" fmla="*/ 38 w 59"/>
                <a:gd name="T17" fmla="*/ 14 h 59"/>
                <a:gd name="T18" fmla="*/ 39 w 59"/>
                <a:gd name="T19" fmla="*/ 14 h 59"/>
                <a:gd name="T20" fmla="*/ 51 w 59"/>
                <a:gd name="T21" fmla="*/ 15 h 59"/>
                <a:gd name="T22" fmla="*/ 33 w 59"/>
                <a:gd name="T23" fmla="*/ 5 h 59"/>
                <a:gd name="T24" fmla="*/ 31 w 59"/>
                <a:gd name="T25" fmla="*/ 5 h 59"/>
                <a:gd name="T26" fmla="*/ 32 w 59"/>
                <a:gd name="T27" fmla="*/ 0 h 59"/>
                <a:gd name="T28" fmla="*/ 46 w 59"/>
                <a:gd name="T29" fmla="*/ 4 h 59"/>
                <a:gd name="T30" fmla="*/ 58 w 59"/>
                <a:gd name="T31" fmla="*/ 13 h 59"/>
                <a:gd name="T32" fmla="*/ 53 w 59"/>
                <a:gd name="T33" fmla="*/ 21 h 59"/>
                <a:gd name="T34" fmla="*/ 44 w 59"/>
                <a:gd name="T35" fmla="*/ 20 h 59"/>
                <a:gd name="T36" fmla="*/ 39 w 59"/>
                <a:gd name="T37" fmla="*/ 19 h 59"/>
                <a:gd name="T38" fmla="*/ 30 w 59"/>
                <a:gd name="T39" fmla="*/ 20 h 59"/>
                <a:gd name="T40" fmla="*/ 39 w 59"/>
                <a:gd name="T41" fmla="*/ 14 h 59"/>
                <a:gd name="T42" fmla="*/ 30 w 59"/>
                <a:gd name="T43" fmla="*/ 54 h 59"/>
                <a:gd name="T44" fmla="*/ 20 w 59"/>
                <a:gd name="T45" fmla="*/ 57 h 59"/>
                <a:gd name="T46" fmla="*/ 30 w 59"/>
                <a:gd name="T47" fmla="*/ 31 h 59"/>
                <a:gd name="T48" fmla="*/ 30 w 59"/>
                <a:gd name="T49" fmla="*/ 42 h 59"/>
                <a:gd name="T50" fmla="*/ 24 w 59"/>
                <a:gd name="T51" fmla="*/ 27 h 59"/>
                <a:gd name="T52" fmla="*/ 30 w 59"/>
                <a:gd name="T53" fmla="*/ 15 h 59"/>
                <a:gd name="T54" fmla="*/ 20 w 59"/>
                <a:gd name="T55" fmla="*/ 38 h 59"/>
                <a:gd name="T56" fmla="*/ 30 w 59"/>
                <a:gd name="T57" fmla="*/ 47 h 59"/>
                <a:gd name="T58" fmla="*/ 30 w 59"/>
                <a:gd name="T59" fmla="*/ 5 h 59"/>
                <a:gd name="T60" fmla="*/ 20 w 59"/>
                <a:gd name="T61" fmla="*/ 2 h 59"/>
                <a:gd name="T62" fmla="*/ 20 w 59"/>
                <a:gd name="T63" fmla="*/ 7 h 59"/>
                <a:gd name="T64" fmla="*/ 20 w 59"/>
                <a:gd name="T65" fmla="*/ 38 h 59"/>
                <a:gd name="T66" fmla="*/ 20 w 59"/>
                <a:gd name="T67" fmla="*/ 57 h 59"/>
                <a:gd name="T68" fmla="*/ 20 w 59"/>
                <a:gd name="T69" fmla="*/ 7 h 59"/>
                <a:gd name="T70" fmla="*/ 20 w 59"/>
                <a:gd name="T71" fmla="*/ 38 h 59"/>
                <a:gd name="T72" fmla="*/ 20 w 59"/>
                <a:gd name="T73" fmla="*/ 57 h 59"/>
                <a:gd name="T74" fmla="*/ 19 w 59"/>
                <a:gd name="T75" fmla="*/ 26 h 59"/>
                <a:gd name="T76" fmla="*/ 20 w 59"/>
                <a:gd name="T77" fmla="*/ 38 h 59"/>
                <a:gd name="T78" fmla="*/ 2 w 59"/>
                <a:gd name="T79" fmla="*/ 21 h 59"/>
                <a:gd name="T80" fmla="*/ 18 w 59"/>
                <a:gd name="T81" fmla="*/ 56 h 59"/>
                <a:gd name="T82" fmla="*/ 20 w 59"/>
                <a:gd name="T83" fmla="*/ 52 h 59"/>
                <a:gd name="T84" fmla="*/ 8 w 59"/>
                <a:gd name="T85" fmla="*/ 40 h 59"/>
                <a:gd name="T86" fmla="*/ 15 w 59"/>
                <a:gd name="T87" fmla="*/ 10 h 59"/>
                <a:gd name="T88" fmla="*/ 20 w 59"/>
                <a:gd name="T89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59">
                  <a:moveTo>
                    <a:pt x="30" y="54"/>
                  </a:moveTo>
                  <a:cubicBezTo>
                    <a:pt x="31" y="54"/>
                    <a:pt x="32" y="54"/>
                    <a:pt x="33" y="54"/>
                  </a:cubicBezTo>
                  <a:cubicBezTo>
                    <a:pt x="35" y="54"/>
                    <a:pt x="37" y="54"/>
                    <a:pt x="39" y="54"/>
                  </a:cubicBezTo>
                  <a:cubicBezTo>
                    <a:pt x="40" y="54"/>
                    <a:pt x="41" y="54"/>
                    <a:pt x="42" y="54"/>
                  </a:cubicBezTo>
                  <a:cubicBezTo>
                    <a:pt x="42" y="53"/>
                    <a:pt x="42" y="53"/>
                    <a:pt x="42" y="52"/>
                  </a:cubicBezTo>
                  <a:cubicBezTo>
                    <a:pt x="41" y="52"/>
                    <a:pt x="41" y="51"/>
                    <a:pt x="41" y="50"/>
                  </a:cubicBezTo>
                  <a:cubicBezTo>
                    <a:pt x="39" y="50"/>
                    <a:pt x="38" y="50"/>
                    <a:pt x="36" y="49"/>
                  </a:cubicBezTo>
                  <a:cubicBezTo>
                    <a:pt x="34" y="49"/>
                    <a:pt x="32" y="48"/>
                    <a:pt x="30" y="47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4" y="44"/>
                    <a:pt x="35" y="44"/>
                    <a:pt x="37" y="45"/>
                  </a:cubicBezTo>
                  <a:cubicBezTo>
                    <a:pt x="39" y="45"/>
                    <a:pt x="41" y="45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5" y="46"/>
                    <a:pt x="46" y="48"/>
                  </a:cubicBezTo>
                  <a:cubicBezTo>
                    <a:pt x="46" y="49"/>
                    <a:pt x="46" y="50"/>
                    <a:pt x="46" y="51"/>
                  </a:cubicBezTo>
                  <a:cubicBezTo>
                    <a:pt x="46" y="52"/>
                    <a:pt x="47" y="53"/>
                    <a:pt x="47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8" y="56"/>
                    <a:pt x="47" y="58"/>
                    <a:pt x="45" y="58"/>
                  </a:cubicBezTo>
                  <a:cubicBezTo>
                    <a:pt x="43" y="58"/>
                    <a:pt x="41" y="59"/>
                    <a:pt x="39" y="59"/>
                  </a:cubicBezTo>
                  <a:cubicBezTo>
                    <a:pt x="37" y="59"/>
                    <a:pt x="35" y="59"/>
                    <a:pt x="33" y="59"/>
                  </a:cubicBezTo>
                  <a:cubicBezTo>
                    <a:pt x="32" y="59"/>
                    <a:pt x="31" y="59"/>
                    <a:pt x="30" y="59"/>
                  </a:cubicBezTo>
                  <a:cubicBezTo>
                    <a:pt x="30" y="54"/>
                    <a:pt x="30" y="54"/>
                    <a:pt x="30" y="54"/>
                  </a:cubicBezTo>
                  <a:close/>
                  <a:moveTo>
                    <a:pt x="30" y="15"/>
                  </a:moveTo>
                  <a:cubicBezTo>
                    <a:pt x="32" y="14"/>
                    <a:pt x="35" y="14"/>
                    <a:pt x="37" y="14"/>
                  </a:cubicBezTo>
                  <a:cubicBezTo>
                    <a:pt x="37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1" y="14"/>
                    <a:pt x="43" y="14"/>
                    <a:pt x="46" y="15"/>
                  </a:cubicBezTo>
                  <a:cubicBezTo>
                    <a:pt x="47" y="16"/>
                    <a:pt x="48" y="16"/>
                    <a:pt x="50" y="17"/>
                  </a:cubicBezTo>
                  <a:cubicBezTo>
                    <a:pt x="50" y="16"/>
                    <a:pt x="51" y="16"/>
                    <a:pt x="51" y="15"/>
                  </a:cubicBezTo>
                  <a:cubicBezTo>
                    <a:pt x="52" y="15"/>
                    <a:pt x="52" y="15"/>
                    <a:pt x="52" y="14"/>
                  </a:cubicBezTo>
                  <a:cubicBezTo>
                    <a:pt x="50" y="12"/>
                    <a:pt x="47" y="10"/>
                    <a:pt x="44" y="8"/>
                  </a:cubicBezTo>
                  <a:cubicBezTo>
                    <a:pt x="41" y="7"/>
                    <a:pt x="37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1"/>
                    <a:pt x="42" y="2"/>
                    <a:pt x="46" y="4"/>
                  </a:cubicBezTo>
                  <a:cubicBezTo>
                    <a:pt x="50" y="6"/>
                    <a:pt x="54" y="9"/>
                    <a:pt x="58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2"/>
                    <a:pt x="58" y="13"/>
                    <a:pt x="58" y="13"/>
                  </a:cubicBezTo>
                  <a:cubicBezTo>
                    <a:pt x="59" y="14"/>
                    <a:pt x="59" y="15"/>
                    <a:pt x="58" y="16"/>
                  </a:cubicBezTo>
                  <a:cubicBezTo>
                    <a:pt x="57" y="17"/>
                    <a:pt x="56" y="18"/>
                    <a:pt x="55" y="19"/>
                  </a:cubicBezTo>
                  <a:cubicBezTo>
                    <a:pt x="54" y="19"/>
                    <a:pt x="53" y="20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1" y="23"/>
                    <a:pt x="50" y="22"/>
                  </a:cubicBezTo>
                  <a:cubicBezTo>
                    <a:pt x="48" y="21"/>
                    <a:pt x="46" y="20"/>
                    <a:pt x="44" y="20"/>
                  </a:cubicBezTo>
                  <a:cubicBezTo>
                    <a:pt x="42" y="19"/>
                    <a:pt x="41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8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8"/>
                  </a:cubicBezTo>
                  <a:cubicBezTo>
                    <a:pt x="35" y="18"/>
                    <a:pt x="32" y="19"/>
                    <a:pt x="30" y="20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20" y="52"/>
                  </a:moveTo>
                  <a:cubicBezTo>
                    <a:pt x="22" y="53"/>
                    <a:pt x="24" y="53"/>
                    <a:pt x="26" y="54"/>
                  </a:cubicBezTo>
                  <a:cubicBezTo>
                    <a:pt x="28" y="54"/>
                    <a:pt x="29" y="54"/>
                    <a:pt x="30" y="54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7" y="59"/>
                    <a:pt x="25" y="59"/>
                  </a:cubicBezTo>
                  <a:cubicBezTo>
                    <a:pt x="24" y="58"/>
                    <a:pt x="22" y="58"/>
                    <a:pt x="20" y="57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52"/>
                    <a:pt x="20" y="52"/>
                    <a:pt x="20" y="52"/>
                  </a:cubicBezTo>
                  <a:close/>
                  <a:moveTo>
                    <a:pt x="30" y="47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8" y="40"/>
                    <a:pt x="26" y="38"/>
                    <a:pt x="25" y="36"/>
                  </a:cubicBezTo>
                  <a:cubicBezTo>
                    <a:pt x="23" y="33"/>
                    <a:pt x="23" y="30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29" y="21"/>
                    <a:pt x="30" y="20"/>
                    <a:pt x="30" y="2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5"/>
                    <a:pt x="27" y="16"/>
                    <a:pt x="26" y="17"/>
                  </a:cubicBezTo>
                  <a:cubicBezTo>
                    <a:pt x="23" y="19"/>
                    <a:pt x="21" y="21"/>
                    <a:pt x="20" y="23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2" y="42"/>
                    <a:pt x="26" y="45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30" y="0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5"/>
                    <a:pt x="23" y="5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3" y="0"/>
                    <a:pt x="27" y="0"/>
                    <a:pt x="30" y="0"/>
                  </a:cubicBezTo>
                  <a:close/>
                  <a:moveTo>
                    <a:pt x="20" y="2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lose/>
                  <a:moveTo>
                    <a:pt x="20" y="23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20" y="23"/>
                    <a:pt x="20" y="23"/>
                    <a:pt x="20" y="23"/>
                  </a:cubicBezTo>
                  <a:close/>
                  <a:moveTo>
                    <a:pt x="20" y="52"/>
                  </a:moveTo>
                  <a:cubicBezTo>
                    <a:pt x="20" y="57"/>
                    <a:pt x="20" y="57"/>
                    <a:pt x="20" y="57"/>
                  </a:cubicBezTo>
                  <a:lnTo>
                    <a:pt x="20" y="52"/>
                  </a:lnTo>
                  <a:close/>
                  <a:moveTo>
                    <a:pt x="20" y="2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lose/>
                  <a:moveTo>
                    <a:pt x="20" y="23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20" y="23"/>
                    <a:pt x="20" y="23"/>
                    <a:pt x="20" y="23"/>
                  </a:cubicBezTo>
                  <a:close/>
                  <a:moveTo>
                    <a:pt x="20" y="52"/>
                  </a:moveTo>
                  <a:cubicBezTo>
                    <a:pt x="20" y="57"/>
                    <a:pt x="20" y="57"/>
                    <a:pt x="20" y="57"/>
                  </a:cubicBezTo>
                  <a:lnTo>
                    <a:pt x="20" y="52"/>
                  </a:lnTo>
                  <a:close/>
                  <a:moveTo>
                    <a:pt x="20" y="38"/>
                  </a:moveTo>
                  <a:cubicBezTo>
                    <a:pt x="18" y="34"/>
                    <a:pt x="18" y="30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5"/>
                    <a:pt x="20" y="24"/>
                    <a:pt x="20" y="23"/>
                  </a:cubicBezTo>
                  <a:cubicBezTo>
                    <a:pt x="20" y="38"/>
                    <a:pt x="20" y="38"/>
                    <a:pt x="20" y="38"/>
                  </a:cubicBezTo>
                  <a:close/>
                  <a:moveTo>
                    <a:pt x="20" y="2"/>
                  </a:moveTo>
                  <a:cubicBezTo>
                    <a:pt x="17" y="3"/>
                    <a:pt x="15" y="4"/>
                    <a:pt x="12" y="6"/>
                  </a:cubicBezTo>
                  <a:cubicBezTo>
                    <a:pt x="7" y="10"/>
                    <a:pt x="3" y="15"/>
                    <a:pt x="2" y="2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9"/>
                    <a:pt x="1" y="36"/>
                    <a:pt x="3" y="42"/>
                  </a:cubicBezTo>
                  <a:cubicBezTo>
                    <a:pt x="6" y="48"/>
                    <a:pt x="12" y="53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9" y="57"/>
                    <a:pt x="20" y="57"/>
                    <a:pt x="20" y="57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5" y="50"/>
                    <a:pt x="10" y="45"/>
                    <a:pt x="8" y="40"/>
                  </a:cubicBezTo>
                  <a:cubicBezTo>
                    <a:pt x="5" y="35"/>
                    <a:pt x="5" y="29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17"/>
                    <a:pt x="11" y="13"/>
                    <a:pt x="15" y="10"/>
                  </a:cubicBezTo>
                  <a:cubicBezTo>
                    <a:pt x="17" y="8"/>
                    <a:pt x="18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lose/>
                  <a:moveTo>
                    <a:pt x="20" y="52"/>
                  </a:moveTo>
                  <a:cubicBezTo>
                    <a:pt x="20" y="52"/>
                    <a:pt x="20" y="52"/>
                    <a:pt x="20" y="52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1" name="Freeform 219"/>
            <p:cNvSpPr>
              <a:spLocks noEditPoints="1"/>
            </p:cNvSpPr>
            <p:nvPr/>
          </p:nvSpPr>
          <p:spPr bwMode="auto">
            <a:xfrm>
              <a:off x="4951514" y="3425931"/>
              <a:ext cx="208360" cy="222647"/>
            </a:xfrm>
            <a:custGeom>
              <a:avLst/>
              <a:gdLst>
                <a:gd name="T0" fmla="*/ 108 w 123"/>
                <a:gd name="T1" fmla="*/ 83 h 131"/>
                <a:gd name="T2" fmla="*/ 118 w 123"/>
                <a:gd name="T3" fmla="*/ 66 h 131"/>
                <a:gd name="T4" fmla="*/ 93 w 123"/>
                <a:gd name="T5" fmla="*/ 63 h 131"/>
                <a:gd name="T6" fmla="*/ 81 w 123"/>
                <a:gd name="T7" fmla="*/ 73 h 131"/>
                <a:gd name="T8" fmla="*/ 80 w 123"/>
                <a:gd name="T9" fmla="*/ 73 h 131"/>
                <a:gd name="T10" fmla="*/ 80 w 123"/>
                <a:gd name="T11" fmla="*/ 60 h 131"/>
                <a:gd name="T12" fmla="*/ 82 w 123"/>
                <a:gd name="T13" fmla="*/ 29 h 131"/>
                <a:gd name="T14" fmla="*/ 72 w 123"/>
                <a:gd name="T15" fmla="*/ 18 h 131"/>
                <a:gd name="T16" fmla="*/ 64 w 123"/>
                <a:gd name="T17" fmla="*/ 2 h 131"/>
                <a:gd name="T18" fmla="*/ 85 w 123"/>
                <a:gd name="T19" fmla="*/ 26 h 131"/>
                <a:gd name="T20" fmla="*/ 84 w 123"/>
                <a:gd name="T21" fmla="*/ 63 h 131"/>
                <a:gd name="T22" fmla="*/ 83 w 123"/>
                <a:gd name="T23" fmla="*/ 69 h 131"/>
                <a:gd name="T24" fmla="*/ 83 w 123"/>
                <a:gd name="T25" fmla="*/ 69 h 131"/>
                <a:gd name="T26" fmla="*/ 88 w 123"/>
                <a:gd name="T27" fmla="*/ 62 h 131"/>
                <a:gd name="T28" fmla="*/ 117 w 123"/>
                <a:gd name="T29" fmla="*/ 37 h 131"/>
                <a:gd name="T30" fmla="*/ 123 w 123"/>
                <a:gd name="T31" fmla="*/ 74 h 131"/>
                <a:gd name="T32" fmla="*/ 110 w 123"/>
                <a:gd name="T33" fmla="*/ 87 h 131"/>
                <a:gd name="T34" fmla="*/ 102 w 123"/>
                <a:gd name="T35" fmla="*/ 91 h 131"/>
                <a:gd name="T36" fmla="*/ 101 w 123"/>
                <a:gd name="T37" fmla="*/ 93 h 131"/>
                <a:gd name="T38" fmla="*/ 109 w 123"/>
                <a:gd name="T39" fmla="*/ 90 h 131"/>
                <a:gd name="T40" fmla="*/ 123 w 123"/>
                <a:gd name="T41" fmla="*/ 90 h 131"/>
                <a:gd name="T42" fmla="*/ 79 w 123"/>
                <a:gd name="T43" fmla="*/ 126 h 131"/>
                <a:gd name="T44" fmla="*/ 62 w 123"/>
                <a:gd name="T45" fmla="*/ 115 h 131"/>
                <a:gd name="T46" fmla="*/ 62 w 123"/>
                <a:gd name="T47" fmla="*/ 56 h 131"/>
                <a:gd name="T48" fmla="*/ 67 w 123"/>
                <a:gd name="T49" fmla="*/ 110 h 131"/>
                <a:gd name="T50" fmla="*/ 82 w 123"/>
                <a:gd name="T51" fmla="*/ 123 h 131"/>
                <a:gd name="T52" fmla="*/ 117 w 123"/>
                <a:gd name="T53" fmla="*/ 92 h 131"/>
                <a:gd name="T54" fmla="*/ 102 w 123"/>
                <a:gd name="T55" fmla="*/ 98 h 131"/>
                <a:gd name="T56" fmla="*/ 96 w 123"/>
                <a:gd name="T57" fmla="*/ 92 h 131"/>
                <a:gd name="T58" fmla="*/ 62 w 123"/>
                <a:gd name="T59" fmla="*/ 6 h 131"/>
                <a:gd name="T60" fmla="*/ 35 w 123"/>
                <a:gd name="T61" fmla="*/ 44 h 131"/>
                <a:gd name="T62" fmla="*/ 44 w 123"/>
                <a:gd name="T63" fmla="*/ 61 h 131"/>
                <a:gd name="T64" fmla="*/ 43 w 123"/>
                <a:gd name="T65" fmla="*/ 73 h 131"/>
                <a:gd name="T66" fmla="*/ 36 w 123"/>
                <a:gd name="T67" fmla="*/ 72 h 131"/>
                <a:gd name="T68" fmla="*/ 30 w 123"/>
                <a:gd name="T69" fmla="*/ 63 h 131"/>
                <a:gd name="T70" fmla="*/ 6 w 123"/>
                <a:gd name="T71" fmla="*/ 57 h 131"/>
                <a:gd name="T72" fmla="*/ 13 w 123"/>
                <a:gd name="T73" fmla="*/ 82 h 131"/>
                <a:gd name="T74" fmla="*/ 24 w 123"/>
                <a:gd name="T75" fmla="*/ 87 h 131"/>
                <a:gd name="T76" fmla="*/ 25 w 123"/>
                <a:gd name="T77" fmla="*/ 97 h 131"/>
                <a:gd name="T78" fmla="*/ 12 w 123"/>
                <a:gd name="T79" fmla="*/ 95 h 131"/>
                <a:gd name="T80" fmla="*/ 30 w 123"/>
                <a:gd name="T81" fmla="*/ 125 h 131"/>
                <a:gd name="T82" fmla="*/ 54 w 123"/>
                <a:gd name="T83" fmla="*/ 114 h 131"/>
                <a:gd name="T84" fmla="*/ 59 w 123"/>
                <a:gd name="T85" fmla="*/ 59 h 131"/>
                <a:gd name="T86" fmla="*/ 61 w 123"/>
                <a:gd name="T87" fmla="*/ 115 h 131"/>
                <a:gd name="T88" fmla="*/ 46 w 123"/>
                <a:gd name="T89" fmla="*/ 124 h 131"/>
                <a:gd name="T90" fmla="*/ 10 w 123"/>
                <a:gd name="T91" fmla="*/ 114 h 131"/>
                <a:gd name="T92" fmla="*/ 14 w 123"/>
                <a:gd name="T93" fmla="*/ 90 h 131"/>
                <a:gd name="T94" fmla="*/ 22 w 123"/>
                <a:gd name="T95" fmla="*/ 93 h 131"/>
                <a:gd name="T96" fmla="*/ 22 w 123"/>
                <a:gd name="T97" fmla="*/ 91 h 131"/>
                <a:gd name="T98" fmla="*/ 13 w 123"/>
                <a:gd name="T99" fmla="*/ 87 h 131"/>
                <a:gd name="T100" fmla="*/ 0 w 123"/>
                <a:gd name="T101" fmla="*/ 74 h 131"/>
                <a:gd name="T102" fmla="*/ 4 w 123"/>
                <a:gd name="T103" fmla="*/ 38 h 131"/>
                <a:gd name="T104" fmla="*/ 35 w 123"/>
                <a:gd name="T105" fmla="*/ 62 h 131"/>
                <a:gd name="T106" fmla="*/ 40 w 123"/>
                <a:gd name="T107" fmla="*/ 69 h 131"/>
                <a:gd name="T108" fmla="*/ 40 w 123"/>
                <a:gd name="T109" fmla="*/ 69 h 131"/>
                <a:gd name="T110" fmla="*/ 39 w 123"/>
                <a:gd name="T111" fmla="*/ 63 h 131"/>
                <a:gd name="T112" fmla="*/ 30 w 123"/>
                <a:gd name="T113" fmla="*/ 44 h 131"/>
                <a:gd name="T114" fmla="*/ 59 w 123"/>
                <a:gd name="T115" fmla="*/ 2 h 131"/>
                <a:gd name="T116" fmla="*/ 62 w 123"/>
                <a:gd name="T117" fmla="*/ 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3" h="131">
                  <a:moveTo>
                    <a:pt x="99" y="87"/>
                  </a:moveTo>
                  <a:cubicBezTo>
                    <a:pt x="102" y="85"/>
                    <a:pt x="105" y="84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9" y="83"/>
                    <a:pt x="110" y="82"/>
                    <a:pt x="111" y="82"/>
                  </a:cubicBezTo>
                  <a:cubicBezTo>
                    <a:pt x="113" y="81"/>
                    <a:pt x="115" y="81"/>
                    <a:pt x="117" y="80"/>
                  </a:cubicBezTo>
                  <a:cubicBezTo>
                    <a:pt x="117" y="77"/>
                    <a:pt x="118" y="75"/>
                    <a:pt x="118" y="73"/>
                  </a:cubicBezTo>
                  <a:cubicBezTo>
                    <a:pt x="118" y="71"/>
                    <a:pt x="118" y="68"/>
                    <a:pt x="118" y="66"/>
                  </a:cubicBezTo>
                  <a:cubicBezTo>
                    <a:pt x="118" y="63"/>
                    <a:pt x="117" y="60"/>
                    <a:pt x="117" y="57"/>
                  </a:cubicBezTo>
                  <a:cubicBezTo>
                    <a:pt x="116" y="52"/>
                    <a:pt x="116" y="48"/>
                    <a:pt x="115" y="43"/>
                  </a:cubicBezTo>
                  <a:cubicBezTo>
                    <a:pt x="114" y="44"/>
                    <a:pt x="113" y="44"/>
                    <a:pt x="112" y="45"/>
                  </a:cubicBezTo>
                  <a:cubicBezTo>
                    <a:pt x="104" y="49"/>
                    <a:pt x="96" y="53"/>
                    <a:pt x="93" y="63"/>
                  </a:cubicBezTo>
                  <a:cubicBezTo>
                    <a:pt x="93" y="64"/>
                    <a:pt x="92" y="67"/>
                    <a:pt x="91" y="69"/>
                  </a:cubicBezTo>
                  <a:cubicBezTo>
                    <a:pt x="90" y="70"/>
                    <a:pt x="89" y="71"/>
                    <a:pt x="87" y="72"/>
                  </a:cubicBezTo>
                  <a:cubicBezTo>
                    <a:pt x="86" y="74"/>
                    <a:pt x="84" y="74"/>
                    <a:pt x="82" y="74"/>
                  </a:cubicBezTo>
                  <a:cubicBezTo>
                    <a:pt x="82" y="74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8" y="71"/>
                    <a:pt x="77" y="69"/>
                    <a:pt x="78" y="66"/>
                  </a:cubicBezTo>
                  <a:cubicBezTo>
                    <a:pt x="78" y="64"/>
                    <a:pt x="79" y="62"/>
                    <a:pt x="80" y="61"/>
                  </a:cubicBezTo>
                  <a:cubicBezTo>
                    <a:pt x="80" y="61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59"/>
                    <a:pt x="82" y="58"/>
                    <a:pt x="83" y="57"/>
                  </a:cubicBezTo>
                  <a:cubicBezTo>
                    <a:pt x="86" y="53"/>
                    <a:pt x="89" y="49"/>
                    <a:pt x="89" y="44"/>
                  </a:cubicBezTo>
                  <a:cubicBezTo>
                    <a:pt x="89" y="39"/>
                    <a:pt x="85" y="34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78" y="25"/>
                    <a:pt x="75" y="22"/>
                    <a:pt x="72" y="18"/>
                  </a:cubicBezTo>
                  <a:cubicBezTo>
                    <a:pt x="68" y="14"/>
                    <a:pt x="65" y="11"/>
                    <a:pt x="62" y="6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7" y="6"/>
                    <a:pt x="71" y="11"/>
                    <a:pt x="75" y="15"/>
                  </a:cubicBezTo>
                  <a:cubicBezTo>
                    <a:pt x="79" y="18"/>
                    <a:pt x="82" y="22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9" y="31"/>
                    <a:pt x="94" y="37"/>
                    <a:pt x="93" y="44"/>
                  </a:cubicBezTo>
                  <a:cubicBezTo>
                    <a:pt x="93" y="51"/>
                    <a:pt x="90" y="55"/>
                    <a:pt x="86" y="60"/>
                  </a:cubicBezTo>
                  <a:cubicBezTo>
                    <a:pt x="86" y="61"/>
                    <a:pt x="85" y="62"/>
                    <a:pt x="84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3" y="64"/>
                    <a:pt x="83" y="66"/>
                    <a:pt x="82" y="67"/>
                  </a:cubicBezTo>
                  <a:cubicBezTo>
                    <a:pt x="82" y="68"/>
                    <a:pt x="82" y="68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4" y="69"/>
                    <a:pt x="84" y="69"/>
                    <a:pt x="85" y="69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8" y="65"/>
                    <a:pt x="88" y="63"/>
                    <a:pt x="88" y="62"/>
                  </a:cubicBezTo>
                  <a:cubicBezTo>
                    <a:pt x="92" y="50"/>
                    <a:pt x="101" y="45"/>
                    <a:pt x="110" y="41"/>
                  </a:cubicBezTo>
                  <a:cubicBezTo>
                    <a:pt x="112" y="40"/>
                    <a:pt x="114" y="39"/>
                    <a:pt x="116" y="37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9" y="37"/>
                    <a:pt x="120" y="38"/>
                    <a:pt x="120" y="39"/>
                  </a:cubicBezTo>
                  <a:cubicBezTo>
                    <a:pt x="120" y="45"/>
                    <a:pt x="121" y="50"/>
                    <a:pt x="122" y="56"/>
                  </a:cubicBezTo>
                  <a:cubicBezTo>
                    <a:pt x="122" y="59"/>
                    <a:pt x="123" y="62"/>
                    <a:pt x="123" y="66"/>
                  </a:cubicBezTo>
                  <a:cubicBezTo>
                    <a:pt x="123" y="68"/>
                    <a:pt x="123" y="71"/>
                    <a:pt x="123" y="74"/>
                  </a:cubicBezTo>
                  <a:cubicBezTo>
                    <a:pt x="123" y="76"/>
                    <a:pt x="122" y="79"/>
                    <a:pt x="121" y="82"/>
                  </a:cubicBezTo>
                  <a:cubicBezTo>
                    <a:pt x="121" y="82"/>
                    <a:pt x="121" y="83"/>
                    <a:pt x="120" y="83"/>
                  </a:cubicBezTo>
                  <a:cubicBezTo>
                    <a:pt x="118" y="85"/>
                    <a:pt x="115" y="86"/>
                    <a:pt x="112" y="87"/>
                  </a:cubicBezTo>
                  <a:cubicBezTo>
                    <a:pt x="111" y="87"/>
                    <a:pt x="111" y="87"/>
                    <a:pt x="110" y="87"/>
                  </a:cubicBezTo>
                  <a:cubicBezTo>
                    <a:pt x="110" y="87"/>
                    <a:pt x="110" y="87"/>
                    <a:pt x="110" y="87"/>
                  </a:cubicBezTo>
                  <a:cubicBezTo>
                    <a:pt x="110" y="87"/>
                    <a:pt x="110" y="87"/>
                    <a:pt x="110" y="87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07" y="89"/>
                    <a:pt x="104" y="90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1" y="91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01" y="93"/>
                    <a:pt x="101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4" y="93"/>
                    <a:pt x="107" y="92"/>
                    <a:pt x="109" y="90"/>
                  </a:cubicBezTo>
                  <a:cubicBezTo>
                    <a:pt x="113" y="88"/>
                    <a:pt x="116" y="87"/>
                    <a:pt x="121" y="87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2" y="87"/>
                    <a:pt x="123" y="88"/>
                    <a:pt x="123" y="90"/>
                  </a:cubicBezTo>
                  <a:cubicBezTo>
                    <a:pt x="121" y="99"/>
                    <a:pt x="118" y="107"/>
                    <a:pt x="113" y="114"/>
                  </a:cubicBezTo>
                  <a:cubicBezTo>
                    <a:pt x="109" y="121"/>
                    <a:pt x="103" y="126"/>
                    <a:pt x="95" y="129"/>
                  </a:cubicBezTo>
                  <a:cubicBezTo>
                    <a:pt x="92" y="131"/>
                    <a:pt x="89" y="131"/>
                    <a:pt x="87" y="130"/>
                  </a:cubicBezTo>
                  <a:cubicBezTo>
                    <a:pt x="84" y="130"/>
                    <a:pt x="82" y="128"/>
                    <a:pt x="79" y="126"/>
                  </a:cubicBezTo>
                  <a:cubicBezTo>
                    <a:pt x="79" y="126"/>
                    <a:pt x="78" y="125"/>
                    <a:pt x="77" y="124"/>
                  </a:cubicBezTo>
                  <a:cubicBezTo>
                    <a:pt x="74" y="122"/>
                    <a:pt x="72" y="120"/>
                    <a:pt x="68" y="119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4" y="119"/>
                    <a:pt x="62" y="119"/>
                    <a:pt x="62" y="115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6"/>
                    <a:pt x="62" y="103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7"/>
                    <a:pt x="64" y="59"/>
                  </a:cubicBezTo>
                  <a:cubicBezTo>
                    <a:pt x="64" y="68"/>
                    <a:pt x="65" y="76"/>
                    <a:pt x="65" y="84"/>
                  </a:cubicBezTo>
                  <a:cubicBezTo>
                    <a:pt x="66" y="92"/>
                    <a:pt x="66" y="100"/>
                    <a:pt x="67" y="110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8" y="114"/>
                    <a:pt x="68" y="114"/>
                    <a:pt x="69" y="114"/>
                  </a:cubicBezTo>
                  <a:cubicBezTo>
                    <a:pt x="74" y="115"/>
                    <a:pt x="77" y="118"/>
                    <a:pt x="80" y="121"/>
                  </a:cubicBezTo>
                  <a:cubicBezTo>
                    <a:pt x="81" y="121"/>
                    <a:pt x="82" y="122"/>
                    <a:pt x="82" y="123"/>
                  </a:cubicBezTo>
                  <a:cubicBezTo>
                    <a:pt x="84" y="124"/>
                    <a:pt x="86" y="125"/>
                    <a:pt x="88" y="126"/>
                  </a:cubicBezTo>
                  <a:cubicBezTo>
                    <a:pt x="89" y="126"/>
                    <a:pt x="91" y="126"/>
                    <a:pt x="93" y="125"/>
                  </a:cubicBezTo>
                  <a:cubicBezTo>
                    <a:pt x="100" y="122"/>
                    <a:pt x="105" y="117"/>
                    <a:pt x="109" y="111"/>
                  </a:cubicBezTo>
                  <a:cubicBezTo>
                    <a:pt x="113" y="106"/>
                    <a:pt x="116" y="99"/>
                    <a:pt x="117" y="92"/>
                  </a:cubicBezTo>
                  <a:cubicBezTo>
                    <a:pt x="115" y="92"/>
                    <a:pt x="113" y="94"/>
                    <a:pt x="111" y="95"/>
                  </a:cubicBezTo>
                  <a:cubicBezTo>
                    <a:pt x="108" y="96"/>
                    <a:pt x="106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99" y="98"/>
                    <a:pt x="98" y="97"/>
                  </a:cubicBezTo>
                  <a:cubicBezTo>
                    <a:pt x="97" y="97"/>
                    <a:pt x="97" y="96"/>
                    <a:pt x="96" y="95"/>
                  </a:cubicBezTo>
                  <a:cubicBezTo>
                    <a:pt x="96" y="94"/>
                    <a:pt x="96" y="93"/>
                    <a:pt x="96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0"/>
                    <a:pt x="97" y="88"/>
                    <a:pt x="99" y="87"/>
                  </a:cubicBezTo>
                  <a:cubicBezTo>
                    <a:pt x="99" y="87"/>
                    <a:pt x="99" y="87"/>
                    <a:pt x="99" y="87"/>
                  </a:cubicBezTo>
                  <a:close/>
                  <a:moveTo>
                    <a:pt x="62" y="6"/>
                  </a:moveTo>
                  <a:cubicBezTo>
                    <a:pt x="58" y="11"/>
                    <a:pt x="55" y="14"/>
                    <a:pt x="51" y="18"/>
                  </a:cubicBezTo>
                  <a:cubicBezTo>
                    <a:pt x="48" y="22"/>
                    <a:pt x="45" y="25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8" y="34"/>
                    <a:pt x="34" y="39"/>
                    <a:pt x="35" y="44"/>
                  </a:cubicBezTo>
                  <a:cubicBezTo>
                    <a:pt x="35" y="49"/>
                    <a:pt x="38" y="53"/>
                    <a:pt x="41" y="57"/>
                  </a:cubicBezTo>
                  <a:cubicBezTo>
                    <a:pt x="41" y="58"/>
                    <a:pt x="42" y="59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60"/>
                    <a:pt x="43" y="61"/>
                    <a:pt x="44" y="61"/>
                  </a:cubicBezTo>
                  <a:cubicBezTo>
                    <a:pt x="44" y="62"/>
                    <a:pt x="45" y="64"/>
                    <a:pt x="46" y="66"/>
                  </a:cubicBezTo>
                  <a:cubicBezTo>
                    <a:pt x="46" y="69"/>
                    <a:pt x="45" y="71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2" y="73"/>
                    <a:pt x="42" y="74"/>
                    <a:pt x="41" y="74"/>
                  </a:cubicBezTo>
                  <a:cubicBezTo>
                    <a:pt x="39" y="74"/>
                    <a:pt x="37" y="74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1"/>
                    <a:pt x="33" y="70"/>
                    <a:pt x="33" y="69"/>
                  </a:cubicBezTo>
                  <a:cubicBezTo>
                    <a:pt x="31" y="67"/>
                    <a:pt x="30" y="64"/>
                    <a:pt x="30" y="63"/>
                  </a:cubicBezTo>
                  <a:cubicBezTo>
                    <a:pt x="28" y="53"/>
                    <a:pt x="19" y="49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4"/>
                    <a:pt x="9" y="44"/>
                    <a:pt x="8" y="43"/>
                  </a:cubicBezTo>
                  <a:cubicBezTo>
                    <a:pt x="8" y="48"/>
                    <a:pt x="7" y="52"/>
                    <a:pt x="6" y="57"/>
                  </a:cubicBezTo>
                  <a:cubicBezTo>
                    <a:pt x="6" y="60"/>
                    <a:pt x="5" y="63"/>
                    <a:pt x="5" y="66"/>
                  </a:cubicBezTo>
                  <a:cubicBezTo>
                    <a:pt x="5" y="68"/>
                    <a:pt x="5" y="71"/>
                    <a:pt x="5" y="73"/>
                  </a:cubicBezTo>
                  <a:cubicBezTo>
                    <a:pt x="5" y="75"/>
                    <a:pt x="6" y="77"/>
                    <a:pt x="6" y="80"/>
                  </a:cubicBezTo>
                  <a:cubicBezTo>
                    <a:pt x="8" y="81"/>
                    <a:pt x="10" y="81"/>
                    <a:pt x="13" y="82"/>
                  </a:cubicBezTo>
                  <a:cubicBezTo>
                    <a:pt x="13" y="82"/>
                    <a:pt x="14" y="83"/>
                    <a:pt x="15" y="83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9" y="84"/>
                    <a:pt x="22" y="85"/>
                    <a:pt x="24" y="87"/>
                  </a:cubicBezTo>
                  <a:cubicBezTo>
                    <a:pt x="24" y="87"/>
                    <a:pt x="24" y="87"/>
                    <a:pt x="25" y="87"/>
                  </a:cubicBezTo>
                  <a:cubicBezTo>
                    <a:pt x="26" y="89"/>
                    <a:pt x="27" y="90"/>
                    <a:pt x="27" y="92"/>
                  </a:cubicBezTo>
                  <a:cubicBezTo>
                    <a:pt x="27" y="93"/>
                    <a:pt x="27" y="94"/>
                    <a:pt x="27" y="95"/>
                  </a:cubicBezTo>
                  <a:cubicBezTo>
                    <a:pt x="27" y="96"/>
                    <a:pt x="26" y="97"/>
                    <a:pt x="25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4" y="98"/>
                    <a:pt x="22" y="98"/>
                    <a:pt x="21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8"/>
                    <a:pt x="15" y="96"/>
                    <a:pt x="12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0" y="93"/>
                    <a:pt x="8" y="92"/>
                    <a:pt x="6" y="92"/>
                  </a:cubicBezTo>
                  <a:cubicBezTo>
                    <a:pt x="7" y="99"/>
                    <a:pt x="10" y="106"/>
                    <a:pt x="14" y="111"/>
                  </a:cubicBezTo>
                  <a:cubicBezTo>
                    <a:pt x="18" y="117"/>
                    <a:pt x="23" y="122"/>
                    <a:pt x="30" y="125"/>
                  </a:cubicBezTo>
                  <a:cubicBezTo>
                    <a:pt x="33" y="126"/>
                    <a:pt x="34" y="126"/>
                    <a:pt x="36" y="126"/>
                  </a:cubicBezTo>
                  <a:cubicBezTo>
                    <a:pt x="37" y="125"/>
                    <a:pt x="39" y="124"/>
                    <a:pt x="41" y="123"/>
                  </a:cubicBezTo>
                  <a:cubicBezTo>
                    <a:pt x="42" y="122"/>
                    <a:pt x="42" y="121"/>
                    <a:pt x="43" y="121"/>
                  </a:cubicBezTo>
                  <a:cubicBezTo>
                    <a:pt x="46" y="118"/>
                    <a:pt x="49" y="115"/>
                    <a:pt x="54" y="114"/>
                  </a:cubicBezTo>
                  <a:cubicBezTo>
                    <a:pt x="55" y="114"/>
                    <a:pt x="56" y="114"/>
                    <a:pt x="56" y="114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7" y="100"/>
                    <a:pt x="57" y="92"/>
                    <a:pt x="58" y="84"/>
                  </a:cubicBezTo>
                  <a:cubicBezTo>
                    <a:pt x="58" y="76"/>
                    <a:pt x="59" y="68"/>
                    <a:pt x="59" y="59"/>
                  </a:cubicBezTo>
                  <a:cubicBezTo>
                    <a:pt x="59" y="57"/>
                    <a:pt x="60" y="56"/>
                    <a:pt x="62" y="56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1" y="103"/>
                    <a:pt x="61" y="106"/>
                    <a:pt x="61" y="110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61" y="119"/>
                    <a:pt x="59" y="119"/>
                    <a:pt x="56" y="119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6" y="119"/>
                    <a:pt x="55" y="119"/>
                    <a:pt x="55" y="119"/>
                  </a:cubicBezTo>
                  <a:cubicBezTo>
                    <a:pt x="51" y="120"/>
                    <a:pt x="49" y="122"/>
                    <a:pt x="46" y="124"/>
                  </a:cubicBezTo>
                  <a:cubicBezTo>
                    <a:pt x="45" y="125"/>
                    <a:pt x="45" y="126"/>
                    <a:pt x="44" y="126"/>
                  </a:cubicBezTo>
                  <a:cubicBezTo>
                    <a:pt x="41" y="128"/>
                    <a:pt x="39" y="130"/>
                    <a:pt x="37" y="130"/>
                  </a:cubicBezTo>
                  <a:cubicBezTo>
                    <a:pt x="34" y="131"/>
                    <a:pt x="32" y="131"/>
                    <a:pt x="28" y="129"/>
                  </a:cubicBezTo>
                  <a:cubicBezTo>
                    <a:pt x="21" y="126"/>
                    <a:pt x="15" y="121"/>
                    <a:pt x="10" y="114"/>
                  </a:cubicBezTo>
                  <a:cubicBezTo>
                    <a:pt x="5" y="107"/>
                    <a:pt x="2" y="99"/>
                    <a:pt x="0" y="90"/>
                  </a:cubicBezTo>
                  <a:cubicBezTo>
                    <a:pt x="0" y="90"/>
                    <a:pt x="0" y="90"/>
                    <a:pt x="0" y="89"/>
                  </a:cubicBezTo>
                  <a:cubicBezTo>
                    <a:pt x="0" y="88"/>
                    <a:pt x="1" y="87"/>
                    <a:pt x="2" y="87"/>
                  </a:cubicBezTo>
                  <a:cubicBezTo>
                    <a:pt x="7" y="87"/>
                    <a:pt x="10" y="88"/>
                    <a:pt x="14" y="90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17" y="92"/>
                    <a:pt x="19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3"/>
                    <a:pt x="22" y="93"/>
                    <a:pt x="22" y="92"/>
                  </a:cubicBezTo>
                  <a:cubicBezTo>
                    <a:pt x="22" y="92"/>
                    <a:pt x="22" y="92"/>
                    <a:pt x="22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19" y="90"/>
                    <a:pt x="17" y="89"/>
                    <a:pt x="14" y="88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7"/>
                    <a:pt x="12" y="87"/>
                    <a:pt x="11" y="87"/>
                  </a:cubicBezTo>
                  <a:cubicBezTo>
                    <a:pt x="8" y="86"/>
                    <a:pt x="5" y="85"/>
                    <a:pt x="3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1" y="79"/>
                    <a:pt x="1" y="76"/>
                    <a:pt x="0" y="74"/>
                  </a:cubicBezTo>
                  <a:cubicBezTo>
                    <a:pt x="0" y="71"/>
                    <a:pt x="0" y="68"/>
                    <a:pt x="0" y="66"/>
                  </a:cubicBezTo>
                  <a:cubicBezTo>
                    <a:pt x="1" y="62"/>
                    <a:pt x="1" y="59"/>
                    <a:pt x="2" y="56"/>
                  </a:cubicBezTo>
                  <a:cubicBezTo>
                    <a:pt x="2" y="50"/>
                    <a:pt x="3" y="45"/>
                    <a:pt x="3" y="39"/>
                  </a:cubicBezTo>
                  <a:cubicBezTo>
                    <a:pt x="3" y="39"/>
                    <a:pt x="3" y="39"/>
                    <a:pt x="4" y="38"/>
                  </a:cubicBezTo>
                  <a:cubicBezTo>
                    <a:pt x="4" y="37"/>
                    <a:pt x="6" y="37"/>
                    <a:pt x="7" y="37"/>
                  </a:cubicBezTo>
                  <a:cubicBezTo>
                    <a:pt x="9" y="38"/>
                    <a:pt x="11" y="40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23" y="45"/>
                    <a:pt x="32" y="50"/>
                    <a:pt x="35" y="62"/>
                  </a:cubicBezTo>
                  <a:cubicBezTo>
                    <a:pt x="35" y="63"/>
                    <a:pt x="36" y="64"/>
                    <a:pt x="37" y="66"/>
                  </a:cubicBezTo>
                  <a:cubicBezTo>
                    <a:pt x="37" y="67"/>
                    <a:pt x="38" y="68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40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1" y="68"/>
                    <a:pt x="41" y="68"/>
                    <a:pt x="41" y="67"/>
                  </a:cubicBezTo>
                  <a:cubicBezTo>
                    <a:pt x="41" y="66"/>
                    <a:pt x="40" y="64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2"/>
                    <a:pt x="38" y="61"/>
                    <a:pt x="37" y="60"/>
                  </a:cubicBezTo>
                  <a:cubicBezTo>
                    <a:pt x="33" y="55"/>
                    <a:pt x="30" y="51"/>
                    <a:pt x="30" y="44"/>
                  </a:cubicBezTo>
                  <a:cubicBezTo>
                    <a:pt x="30" y="37"/>
                    <a:pt x="34" y="31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41" y="22"/>
                    <a:pt x="45" y="19"/>
                    <a:pt x="48" y="15"/>
                  </a:cubicBezTo>
                  <a:cubicBezTo>
                    <a:pt x="52" y="11"/>
                    <a:pt x="56" y="6"/>
                    <a:pt x="59" y="2"/>
                  </a:cubicBezTo>
                  <a:cubicBezTo>
                    <a:pt x="59" y="1"/>
                    <a:pt x="60" y="1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62" y="6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2" name="Freeform 220"/>
            <p:cNvSpPr>
              <a:spLocks noEditPoints="1"/>
            </p:cNvSpPr>
            <p:nvPr/>
          </p:nvSpPr>
          <p:spPr bwMode="auto">
            <a:xfrm>
              <a:off x="5044382" y="3624765"/>
              <a:ext cx="21431" cy="75010"/>
            </a:xfrm>
            <a:custGeom>
              <a:avLst/>
              <a:gdLst>
                <a:gd name="T0" fmla="*/ 7 w 13"/>
                <a:gd name="T1" fmla="*/ 0 h 44"/>
                <a:gd name="T2" fmla="*/ 11 w 13"/>
                <a:gd name="T3" fmla="*/ 0 h 44"/>
                <a:gd name="T4" fmla="*/ 13 w 13"/>
                <a:gd name="T5" fmla="*/ 3 h 44"/>
                <a:gd name="T6" fmla="*/ 13 w 13"/>
                <a:gd name="T7" fmla="*/ 42 h 44"/>
                <a:gd name="T8" fmla="*/ 11 w 13"/>
                <a:gd name="T9" fmla="*/ 44 h 44"/>
                <a:gd name="T10" fmla="*/ 7 w 13"/>
                <a:gd name="T11" fmla="*/ 44 h 44"/>
                <a:gd name="T12" fmla="*/ 7 w 13"/>
                <a:gd name="T13" fmla="*/ 39 h 44"/>
                <a:gd name="T14" fmla="*/ 8 w 13"/>
                <a:gd name="T15" fmla="*/ 39 h 44"/>
                <a:gd name="T16" fmla="*/ 8 w 13"/>
                <a:gd name="T17" fmla="*/ 5 h 44"/>
                <a:gd name="T18" fmla="*/ 7 w 13"/>
                <a:gd name="T19" fmla="*/ 5 h 44"/>
                <a:gd name="T20" fmla="*/ 7 w 13"/>
                <a:gd name="T21" fmla="*/ 0 h 44"/>
                <a:gd name="T22" fmla="*/ 2 w 13"/>
                <a:gd name="T23" fmla="*/ 0 h 44"/>
                <a:gd name="T24" fmla="*/ 7 w 13"/>
                <a:gd name="T25" fmla="*/ 0 h 44"/>
                <a:gd name="T26" fmla="*/ 7 w 13"/>
                <a:gd name="T27" fmla="*/ 5 h 44"/>
                <a:gd name="T28" fmla="*/ 5 w 13"/>
                <a:gd name="T29" fmla="*/ 5 h 44"/>
                <a:gd name="T30" fmla="*/ 5 w 13"/>
                <a:gd name="T31" fmla="*/ 39 h 44"/>
                <a:gd name="T32" fmla="*/ 7 w 13"/>
                <a:gd name="T33" fmla="*/ 39 h 44"/>
                <a:gd name="T34" fmla="*/ 7 w 13"/>
                <a:gd name="T35" fmla="*/ 44 h 44"/>
                <a:gd name="T36" fmla="*/ 2 w 13"/>
                <a:gd name="T37" fmla="*/ 44 h 44"/>
                <a:gd name="T38" fmla="*/ 0 w 13"/>
                <a:gd name="T39" fmla="*/ 42 h 44"/>
                <a:gd name="T40" fmla="*/ 0 w 13"/>
                <a:gd name="T41" fmla="*/ 3 h 44"/>
                <a:gd name="T42" fmla="*/ 2 w 13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44">
                  <a:moveTo>
                    <a:pt x="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3"/>
                    <a:pt x="12" y="44"/>
                    <a:pt x="11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0"/>
                  </a:lnTo>
                  <a:close/>
                  <a:moveTo>
                    <a:pt x="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3" name="Freeform 222"/>
            <p:cNvSpPr>
              <a:spLocks noEditPoints="1"/>
            </p:cNvSpPr>
            <p:nvPr/>
          </p:nvSpPr>
          <p:spPr bwMode="auto">
            <a:xfrm>
              <a:off x="7186316" y="3953379"/>
              <a:ext cx="104775" cy="152400"/>
            </a:xfrm>
            <a:custGeom>
              <a:avLst/>
              <a:gdLst>
                <a:gd name="T0" fmla="*/ 54 w 62"/>
                <a:gd name="T1" fmla="*/ 21 h 90"/>
                <a:gd name="T2" fmla="*/ 45 w 62"/>
                <a:gd name="T3" fmla="*/ 21 h 90"/>
                <a:gd name="T4" fmla="*/ 43 w 62"/>
                <a:gd name="T5" fmla="*/ 18 h 90"/>
                <a:gd name="T6" fmla="*/ 43 w 62"/>
                <a:gd name="T7" fmla="*/ 17 h 90"/>
                <a:gd name="T8" fmla="*/ 49 w 62"/>
                <a:gd name="T9" fmla="*/ 5 h 90"/>
                <a:gd name="T10" fmla="*/ 34 w 62"/>
                <a:gd name="T11" fmla="*/ 5 h 90"/>
                <a:gd name="T12" fmla="*/ 32 w 62"/>
                <a:gd name="T13" fmla="*/ 5 h 90"/>
                <a:gd name="T14" fmla="*/ 32 w 62"/>
                <a:gd name="T15" fmla="*/ 5 h 90"/>
                <a:gd name="T16" fmla="*/ 32 w 62"/>
                <a:gd name="T17" fmla="*/ 0 h 90"/>
                <a:gd name="T18" fmla="*/ 32 w 62"/>
                <a:gd name="T19" fmla="*/ 0 h 90"/>
                <a:gd name="T20" fmla="*/ 34 w 62"/>
                <a:gd name="T21" fmla="*/ 0 h 90"/>
                <a:gd name="T22" fmla="*/ 53 w 62"/>
                <a:gd name="T23" fmla="*/ 0 h 90"/>
                <a:gd name="T24" fmla="*/ 53 w 62"/>
                <a:gd name="T25" fmla="*/ 0 h 90"/>
                <a:gd name="T26" fmla="*/ 54 w 62"/>
                <a:gd name="T27" fmla="*/ 1 h 90"/>
                <a:gd name="T28" fmla="*/ 55 w 62"/>
                <a:gd name="T29" fmla="*/ 4 h 90"/>
                <a:gd name="T30" fmla="*/ 49 w 62"/>
                <a:gd name="T31" fmla="*/ 16 h 90"/>
                <a:gd name="T32" fmla="*/ 59 w 62"/>
                <a:gd name="T33" fmla="*/ 16 h 90"/>
                <a:gd name="T34" fmla="*/ 59 w 62"/>
                <a:gd name="T35" fmla="*/ 16 h 90"/>
                <a:gd name="T36" fmla="*/ 61 w 62"/>
                <a:gd name="T37" fmla="*/ 17 h 90"/>
                <a:gd name="T38" fmla="*/ 61 w 62"/>
                <a:gd name="T39" fmla="*/ 20 h 90"/>
                <a:gd name="T40" fmla="*/ 32 w 62"/>
                <a:gd name="T41" fmla="*/ 55 h 90"/>
                <a:gd name="T42" fmla="*/ 32 w 62"/>
                <a:gd name="T43" fmla="*/ 48 h 90"/>
                <a:gd name="T44" fmla="*/ 54 w 62"/>
                <a:gd name="T45" fmla="*/ 21 h 90"/>
                <a:gd name="T46" fmla="*/ 32 w 62"/>
                <a:gd name="T47" fmla="*/ 5 h 90"/>
                <a:gd name="T48" fmla="*/ 25 w 62"/>
                <a:gd name="T49" fmla="*/ 5 h 90"/>
                <a:gd name="T50" fmla="*/ 10 w 62"/>
                <a:gd name="T51" fmla="*/ 36 h 90"/>
                <a:gd name="T52" fmla="*/ 22 w 62"/>
                <a:gd name="T53" fmla="*/ 36 h 90"/>
                <a:gd name="T54" fmla="*/ 24 w 62"/>
                <a:gd name="T55" fmla="*/ 39 h 90"/>
                <a:gd name="T56" fmla="*/ 24 w 62"/>
                <a:gd name="T57" fmla="*/ 40 h 90"/>
                <a:gd name="T58" fmla="*/ 10 w 62"/>
                <a:gd name="T59" fmla="*/ 74 h 90"/>
                <a:gd name="T60" fmla="*/ 32 w 62"/>
                <a:gd name="T61" fmla="*/ 48 h 90"/>
                <a:gd name="T62" fmla="*/ 32 w 62"/>
                <a:gd name="T63" fmla="*/ 55 h 90"/>
                <a:gd name="T64" fmla="*/ 4 w 62"/>
                <a:gd name="T65" fmla="*/ 89 h 90"/>
                <a:gd name="T66" fmla="*/ 4 w 62"/>
                <a:gd name="T67" fmla="*/ 89 h 90"/>
                <a:gd name="T68" fmla="*/ 2 w 62"/>
                <a:gd name="T69" fmla="*/ 90 h 90"/>
                <a:gd name="T70" fmla="*/ 0 w 62"/>
                <a:gd name="T71" fmla="*/ 87 h 90"/>
                <a:gd name="T72" fmla="*/ 18 w 62"/>
                <a:gd name="T73" fmla="*/ 41 h 90"/>
                <a:gd name="T74" fmla="*/ 6 w 62"/>
                <a:gd name="T75" fmla="*/ 41 h 90"/>
                <a:gd name="T76" fmla="*/ 6 w 62"/>
                <a:gd name="T77" fmla="*/ 41 h 90"/>
                <a:gd name="T78" fmla="*/ 5 w 62"/>
                <a:gd name="T79" fmla="*/ 41 h 90"/>
                <a:gd name="T80" fmla="*/ 4 w 62"/>
                <a:gd name="T81" fmla="*/ 38 h 90"/>
                <a:gd name="T82" fmla="*/ 22 w 62"/>
                <a:gd name="T83" fmla="*/ 2 h 90"/>
                <a:gd name="T84" fmla="*/ 24 w 62"/>
                <a:gd name="T85" fmla="*/ 0 h 90"/>
                <a:gd name="T86" fmla="*/ 32 w 62"/>
                <a:gd name="T87" fmla="*/ 0 h 90"/>
                <a:gd name="T88" fmla="*/ 32 w 62"/>
                <a:gd name="T8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90">
                  <a:moveTo>
                    <a:pt x="54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44" y="21"/>
                    <a:pt x="43" y="20"/>
                    <a:pt x="43" y="18"/>
                  </a:cubicBezTo>
                  <a:cubicBezTo>
                    <a:pt x="43" y="18"/>
                    <a:pt x="43" y="18"/>
                    <a:pt x="43" y="17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5" y="1"/>
                    <a:pt x="56" y="3"/>
                    <a:pt x="55" y="4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60" y="16"/>
                    <a:pt x="60" y="16"/>
                    <a:pt x="61" y="17"/>
                  </a:cubicBezTo>
                  <a:cubicBezTo>
                    <a:pt x="62" y="17"/>
                    <a:pt x="62" y="19"/>
                    <a:pt x="61" y="20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54" y="21"/>
                  </a:lnTo>
                  <a:close/>
                  <a:moveTo>
                    <a:pt x="32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3" y="36"/>
                    <a:pt x="24" y="37"/>
                    <a:pt x="24" y="39"/>
                  </a:cubicBezTo>
                  <a:cubicBezTo>
                    <a:pt x="24" y="39"/>
                    <a:pt x="24" y="39"/>
                    <a:pt x="24" y="40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90"/>
                    <a:pt x="2" y="90"/>
                    <a:pt x="2" y="90"/>
                  </a:cubicBezTo>
                  <a:cubicBezTo>
                    <a:pt x="0" y="90"/>
                    <a:pt x="0" y="88"/>
                    <a:pt x="0" y="87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5" y="41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4" name="Freeform 223"/>
            <p:cNvSpPr>
              <a:spLocks noEditPoints="1"/>
            </p:cNvSpPr>
            <p:nvPr/>
          </p:nvSpPr>
          <p:spPr bwMode="auto">
            <a:xfrm>
              <a:off x="7130357" y="3781928"/>
              <a:ext cx="275035" cy="171450"/>
            </a:xfrm>
            <a:custGeom>
              <a:avLst/>
              <a:gdLst>
                <a:gd name="T0" fmla="*/ 81 w 162"/>
                <a:gd name="T1" fmla="*/ 96 h 101"/>
                <a:gd name="T2" fmla="*/ 89 w 162"/>
                <a:gd name="T3" fmla="*/ 96 h 101"/>
                <a:gd name="T4" fmla="*/ 131 w 162"/>
                <a:gd name="T5" fmla="*/ 96 h 101"/>
                <a:gd name="T6" fmla="*/ 149 w 162"/>
                <a:gd name="T7" fmla="*/ 89 h 101"/>
                <a:gd name="T8" fmla="*/ 157 w 162"/>
                <a:gd name="T9" fmla="*/ 71 h 101"/>
                <a:gd name="T10" fmla="*/ 149 w 162"/>
                <a:gd name="T11" fmla="*/ 53 h 101"/>
                <a:gd name="T12" fmla="*/ 131 w 162"/>
                <a:gd name="T13" fmla="*/ 45 h 101"/>
                <a:gd name="T14" fmla="*/ 123 w 162"/>
                <a:gd name="T15" fmla="*/ 47 h 101"/>
                <a:gd name="T16" fmla="*/ 115 w 162"/>
                <a:gd name="T17" fmla="*/ 51 h 101"/>
                <a:gd name="T18" fmla="*/ 112 w 162"/>
                <a:gd name="T19" fmla="*/ 51 h 101"/>
                <a:gd name="T20" fmla="*/ 111 w 162"/>
                <a:gd name="T21" fmla="*/ 49 h 101"/>
                <a:gd name="T22" fmla="*/ 97 w 162"/>
                <a:gd name="T23" fmla="*/ 18 h 101"/>
                <a:gd name="T24" fmla="*/ 81 w 162"/>
                <a:gd name="T25" fmla="*/ 7 h 101"/>
                <a:gd name="T26" fmla="*/ 81 w 162"/>
                <a:gd name="T27" fmla="*/ 2 h 101"/>
                <a:gd name="T28" fmla="*/ 101 w 162"/>
                <a:gd name="T29" fmla="*/ 14 h 101"/>
                <a:gd name="T30" fmla="*/ 116 w 162"/>
                <a:gd name="T31" fmla="*/ 45 h 101"/>
                <a:gd name="T32" fmla="*/ 121 w 162"/>
                <a:gd name="T33" fmla="*/ 42 h 101"/>
                <a:gd name="T34" fmla="*/ 131 w 162"/>
                <a:gd name="T35" fmla="*/ 41 h 101"/>
                <a:gd name="T36" fmla="*/ 153 w 162"/>
                <a:gd name="T37" fmla="*/ 49 h 101"/>
                <a:gd name="T38" fmla="*/ 162 w 162"/>
                <a:gd name="T39" fmla="*/ 71 h 101"/>
                <a:gd name="T40" fmla="*/ 153 w 162"/>
                <a:gd name="T41" fmla="*/ 92 h 101"/>
                <a:gd name="T42" fmla="*/ 131 w 162"/>
                <a:gd name="T43" fmla="*/ 101 h 101"/>
                <a:gd name="T44" fmla="*/ 89 w 162"/>
                <a:gd name="T45" fmla="*/ 101 h 101"/>
                <a:gd name="T46" fmla="*/ 81 w 162"/>
                <a:gd name="T47" fmla="*/ 101 h 101"/>
                <a:gd name="T48" fmla="*/ 81 w 162"/>
                <a:gd name="T49" fmla="*/ 96 h 101"/>
                <a:gd name="T50" fmla="*/ 5 w 162"/>
                <a:gd name="T51" fmla="*/ 82 h 101"/>
                <a:gd name="T52" fmla="*/ 9 w 162"/>
                <a:gd name="T53" fmla="*/ 92 h 101"/>
                <a:gd name="T54" fmla="*/ 19 w 162"/>
                <a:gd name="T55" fmla="*/ 96 h 101"/>
                <a:gd name="T56" fmla="*/ 59 w 162"/>
                <a:gd name="T57" fmla="*/ 96 h 101"/>
                <a:gd name="T58" fmla="*/ 65 w 162"/>
                <a:gd name="T59" fmla="*/ 96 h 101"/>
                <a:gd name="T60" fmla="*/ 67 w 162"/>
                <a:gd name="T61" fmla="*/ 96 h 101"/>
                <a:gd name="T62" fmla="*/ 81 w 162"/>
                <a:gd name="T63" fmla="*/ 96 h 101"/>
                <a:gd name="T64" fmla="*/ 81 w 162"/>
                <a:gd name="T65" fmla="*/ 101 h 101"/>
                <a:gd name="T66" fmla="*/ 67 w 162"/>
                <a:gd name="T67" fmla="*/ 101 h 101"/>
                <a:gd name="T68" fmla="*/ 65 w 162"/>
                <a:gd name="T69" fmla="*/ 101 h 101"/>
                <a:gd name="T70" fmla="*/ 59 w 162"/>
                <a:gd name="T71" fmla="*/ 101 h 101"/>
                <a:gd name="T72" fmla="*/ 19 w 162"/>
                <a:gd name="T73" fmla="*/ 101 h 101"/>
                <a:gd name="T74" fmla="*/ 6 w 162"/>
                <a:gd name="T75" fmla="*/ 95 h 101"/>
                <a:gd name="T76" fmla="*/ 0 w 162"/>
                <a:gd name="T77" fmla="*/ 82 h 101"/>
                <a:gd name="T78" fmla="*/ 6 w 162"/>
                <a:gd name="T79" fmla="*/ 68 h 101"/>
                <a:gd name="T80" fmla="*/ 16 w 162"/>
                <a:gd name="T81" fmla="*/ 63 h 101"/>
                <a:gd name="T82" fmla="*/ 15 w 162"/>
                <a:gd name="T83" fmla="*/ 58 h 101"/>
                <a:gd name="T84" fmla="*/ 15 w 162"/>
                <a:gd name="T85" fmla="*/ 50 h 101"/>
                <a:gd name="T86" fmla="*/ 29 w 162"/>
                <a:gd name="T87" fmla="*/ 15 h 101"/>
                <a:gd name="T88" fmla="*/ 65 w 162"/>
                <a:gd name="T89" fmla="*/ 0 h 101"/>
                <a:gd name="T90" fmla="*/ 81 w 162"/>
                <a:gd name="T91" fmla="*/ 2 h 101"/>
                <a:gd name="T92" fmla="*/ 81 w 162"/>
                <a:gd name="T93" fmla="*/ 7 h 101"/>
                <a:gd name="T94" fmla="*/ 65 w 162"/>
                <a:gd name="T95" fmla="*/ 5 h 101"/>
                <a:gd name="T96" fmla="*/ 33 w 162"/>
                <a:gd name="T97" fmla="*/ 18 h 101"/>
                <a:gd name="T98" fmla="*/ 19 w 162"/>
                <a:gd name="T99" fmla="*/ 50 h 101"/>
                <a:gd name="T100" fmla="*/ 20 w 162"/>
                <a:gd name="T101" fmla="*/ 57 h 101"/>
                <a:gd name="T102" fmla="*/ 21 w 162"/>
                <a:gd name="T103" fmla="*/ 64 h 101"/>
                <a:gd name="T104" fmla="*/ 20 w 162"/>
                <a:gd name="T105" fmla="*/ 67 h 101"/>
                <a:gd name="T106" fmla="*/ 19 w 162"/>
                <a:gd name="T107" fmla="*/ 67 h 101"/>
                <a:gd name="T108" fmla="*/ 9 w 162"/>
                <a:gd name="T109" fmla="*/ 71 h 101"/>
                <a:gd name="T110" fmla="*/ 5 w 162"/>
                <a:gd name="T111" fmla="*/ 8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2" h="101">
                  <a:moveTo>
                    <a:pt x="81" y="96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131" y="96"/>
                    <a:pt x="131" y="96"/>
                    <a:pt x="131" y="96"/>
                  </a:cubicBezTo>
                  <a:cubicBezTo>
                    <a:pt x="138" y="96"/>
                    <a:pt x="145" y="93"/>
                    <a:pt x="149" y="89"/>
                  </a:cubicBezTo>
                  <a:cubicBezTo>
                    <a:pt x="154" y="84"/>
                    <a:pt x="157" y="78"/>
                    <a:pt x="157" y="71"/>
                  </a:cubicBezTo>
                  <a:cubicBezTo>
                    <a:pt x="157" y="64"/>
                    <a:pt x="154" y="57"/>
                    <a:pt x="149" y="53"/>
                  </a:cubicBezTo>
                  <a:cubicBezTo>
                    <a:pt x="145" y="48"/>
                    <a:pt x="138" y="45"/>
                    <a:pt x="131" y="45"/>
                  </a:cubicBezTo>
                  <a:cubicBezTo>
                    <a:pt x="128" y="45"/>
                    <a:pt x="125" y="46"/>
                    <a:pt x="123" y="47"/>
                  </a:cubicBezTo>
                  <a:cubicBezTo>
                    <a:pt x="120" y="48"/>
                    <a:pt x="117" y="49"/>
                    <a:pt x="115" y="51"/>
                  </a:cubicBezTo>
                  <a:cubicBezTo>
                    <a:pt x="114" y="52"/>
                    <a:pt x="112" y="52"/>
                    <a:pt x="112" y="51"/>
                  </a:cubicBezTo>
                  <a:cubicBezTo>
                    <a:pt x="111" y="51"/>
                    <a:pt x="111" y="50"/>
                    <a:pt x="111" y="49"/>
                  </a:cubicBezTo>
                  <a:cubicBezTo>
                    <a:pt x="111" y="37"/>
                    <a:pt x="106" y="26"/>
                    <a:pt x="97" y="18"/>
                  </a:cubicBezTo>
                  <a:cubicBezTo>
                    <a:pt x="93" y="13"/>
                    <a:pt x="87" y="10"/>
                    <a:pt x="81" y="7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8" y="5"/>
                    <a:pt x="95" y="9"/>
                    <a:pt x="101" y="14"/>
                  </a:cubicBezTo>
                  <a:cubicBezTo>
                    <a:pt x="109" y="22"/>
                    <a:pt x="114" y="33"/>
                    <a:pt x="116" y="45"/>
                  </a:cubicBezTo>
                  <a:cubicBezTo>
                    <a:pt x="117" y="44"/>
                    <a:pt x="119" y="43"/>
                    <a:pt x="121" y="42"/>
                  </a:cubicBezTo>
                  <a:cubicBezTo>
                    <a:pt x="124" y="41"/>
                    <a:pt x="128" y="41"/>
                    <a:pt x="131" y="41"/>
                  </a:cubicBezTo>
                  <a:cubicBezTo>
                    <a:pt x="140" y="41"/>
                    <a:pt x="147" y="44"/>
                    <a:pt x="153" y="49"/>
                  </a:cubicBezTo>
                  <a:cubicBezTo>
                    <a:pt x="158" y="55"/>
                    <a:pt x="162" y="63"/>
                    <a:pt x="162" y="71"/>
                  </a:cubicBezTo>
                  <a:cubicBezTo>
                    <a:pt x="162" y="79"/>
                    <a:pt x="158" y="87"/>
                    <a:pt x="153" y="92"/>
                  </a:cubicBezTo>
                  <a:cubicBezTo>
                    <a:pt x="147" y="98"/>
                    <a:pt x="140" y="101"/>
                    <a:pt x="131" y="101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1" y="101"/>
                    <a:pt x="81" y="101"/>
                    <a:pt x="81" y="101"/>
                  </a:cubicBezTo>
                  <a:lnTo>
                    <a:pt x="81" y="96"/>
                  </a:lnTo>
                  <a:close/>
                  <a:moveTo>
                    <a:pt x="5" y="82"/>
                  </a:moveTo>
                  <a:cubicBezTo>
                    <a:pt x="5" y="86"/>
                    <a:pt x="6" y="89"/>
                    <a:pt x="9" y="92"/>
                  </a:cubicBezTo>
                  <a:cubicBezTo>
                    <a:pt x="12" y="95"/>
                    <a:pt x="15" y="96"/>
                    <a:pt x="1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5" y="96"/>
                    <a:pt x="65" y="96"/>
                    <a:pt x="65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4" y="101"/>
                    <a:pt x="9" y="99"/>
                    <a:pt x="6" y="95"/>
                  </a:cubicBezTo>
                  <a:cubicBezTo>
                    <a:pt x="2" y="92"/>
                    <a:pt x="0" y="87"/>
                    <a:pt x="0" y="82"/>
                  </a:cubicBezTo>
                  <a:cubicBezTo>
                    <a:pt x="0" y="76"/>
                    <a:pt x="2" y="72"/>
                    <a:pt x="6" y="68"/>
                  </a:cubicBezTo>
                  <a:cubicBezTo>
                    <a:pt x="8" y="65"/>
                    <a:pt x="12" y="63"/>
                    <a:pt x="16" y="63"/>
                  </a:cubicBezTo>
                  <a:cubicBezTo>
                    <a:pt x="16" y="61"/>
                    <a:pt x="15" y="60"/>
                    <a:pt x="15" y="58"/>
                  </a:cubicBezTo>
                  <a:cubicBezTo>
                    <a:pt x="15" y="56"/>
                    <a:pt x="15" y="53"/>
                    <a:pt x="15" y="50"/>
                  </a:cubicBezTo>
                  <a:cubicBezTo>
                    <a:pt x="15" y="37"/>
                    <a:pt x="20" y="24"/>
                    <a:pt x="29" y="15"/>
                  </a:cubicBezTo>
                  <a:cubicBezTo>
                    <a:pt x="39" y="6"/>
                    <a:pt x="51" y="0"/>
                    <a:pt x="65" y="0"/>
                  </a:cubicBezTo>
                  <a:cubicBezTo>
                    <a:pt x="71" y="0"/>
                    <a:pt x="76" y="1"/>
                    <a:pt x="81" y="2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76" y="6"/>
                    <a:pt x="71" y="5"/>
                    <a:pt x="65" y="5"/>
                  </a:cubicBezTo>
                  <a:cubicBezTo>
                    <a:pt x="53" y="5"/>
                    <a:pt x="41" y="10"/>
                    <a:pt x="33" y="18"/>
                  </a:cubicBezTo>
                  <a:cubicBezTo>
                    <a:pt x="25" y="26"/>
                    <a:pt x="19" y="38"/>
                    <a:pt x="19" y="50"/>
                  </a:cubicBezTo>
                  <a:cubicBezTo>
                    <a:pt x="19" y="53"/>
                    <a:pt x="20" y="55"/>
                    <a:pt x="20" y="57"/>
                  </a:cubicBezTo>
                  <a:cubicBezTo>
                    <a:pt x="20" y="60"/>
                    <a:pt x="21" y="62"/>
                    <a:pt x="21" y="64"/>
                  </a:cubicBezTo>
                  <a:cubicBezTo>
                    <a:pt x="22" y="65"/>
                    <a:pt x="21" y="67"/>
                    <a:pt x="20" y="67"/>
                  </a:cubicBezTo>
                  <a:cubicBezTo>
                    <a:pt x="20" y="67"/>
                    <a:pt x="19" y="67"/>
                    <a:pt x="19" y="67"/>
                  </a:cubicBezTo>
                  <a:cubicBezTo>
                    <a:pt x="15" y="67"/>
                    <a:pt x="12" y="69"/>
                    <a:pt x="9" y="71"/>
                  </a:cubicBezTo>
                  <a:cubicBezTo>
                    <a:pt x="6" y="74"/>
                    <a:pt x="5" y="78"/>
                    <a:pt x="5" y="82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Freeform 230"/>
            <p:cNvSpPr>
              <a:spLocks noEditPoints="1"/>
            </p:cNvSpPr>
            <p:nvPr/>
          </p:nvSpPr>
          <p:spPr bwMode="auto">
            <a:xfrm>
              <a:off x="6481466" y="4360571"/>
              <a:ext cx="76200" cy="125016"/>
            </a:xfrm>
            <a:custGeom>
              <a:avLst/>
              <a:gdLst>
                <a:gd name="T0" fmla="*/ 40 w 45"/>
                <a:gd name="T1" fmla="*/ 37 h 74"/>
                <a:gd name="T2" fmla="*/ 34 w 45"/>
                <a:gd name="T3" fmla="*/ 17 h 74"/>
                <a:gd name="T4" fmla="*/ 23 w 45"/>
                <a:gd name="T5" fmla="*/ 5 h 74"/>
                <a:gd name="T6" fmla="*/ 23 w 45"/>
                <a:gd name="T7" fmla="*/ 0 h 74"/>
                <a:gd name="T8" fmla="*/ 24 w 45"/>
                <a:gd name="T9" fmla="*/ 0 h 74"/>
                <a:gd name="T10" fmla="*/ 38 w 45"/>
                <a:gd name="T11" fmla="*/ 14 h 74"/>
                <a:gd name="T12" fmla="*/ 45 w 45"/>
                <a:gd name="T13" fmla="*/ 37 h 74"/>
                <a:gd name="T14" fmla="*/ 38 w 45"/>
                <a:gd name="T15" fmla="*/ 59 h 74"/>
                <a:gd name="T16" fmla="*/ 24 w 45"/>
                <a:gd name="T17" fmla="*/ 74 h 74"/>
                <a:gd name="T18" fmla="*/ 23 w 45"/>
                <a:gd name="T19" fmla="*/ 74 h 74"/>
                <a:gd name="T20" fmla="*/ 23 w 45"/>
                <a:gd name="T21" fmla="*/ 69 h 74"/>
                <a:gd name="T22" fmla="*/ 23 w 45"/>
                <a:gd name="T23" fmla="*/ 69 h 74"/>
                <a:gd name="T24" fmla="*/ 34 w 45"/>
                <a:gd name="T25" fmla="*/ 57 h 74"/>
                <a:gd name="T26" fmla="*/ 40 w 45"/>
                <a:gd name="T27" fmla="*/ 37 h 74"/>
                <a:gd name="T28" fmla="*/ 23 w 45"/>
                <a:gd name="T29" fmla="*/ 5 h 74"/>
                <a:gd name="T30" fmla="*/ 11 w 45"/>
                <a:gd name="T31" fmla="*/ 17 h 74"/>
                <a:gd name="T32" fmla="*/ 11 w 45"/>
                <a:gd name="T33" fmla="*/ 17 h 74"/>
                <a:gd name="T34" fmla="*/ 5 w 45"/>
                <a:gd name="T35" fmla="*/ 37 h 74"/>
                <a:gd name="T36" fmla="*/ 11 w 45"/>
                <a:gd name="T37" fmla="*/ 57 h 74"/>
                <a:gd name="T38" fmla="*/ 11 w 45"/>
                <a:gd name="T39" fmla="*/ 57 h 74"/>
                <a:gd name="T40" fmla="*/ 23 w 45"/>
                <a:gd name="T41" fmla="*/ 69 h 74"/>
                <a:gd name="T42" fmla="*/ 23 w 45"/>
                <a:gd name="T43" fmla="*/ 74 h 74"/>
                <a:gd name="T44" fmla="*/ 22 w 45"/>
                <a:gd name="T45" fmla="*/ 74 h 74"/>
                <a:gd name="T46" fmla="*/ 7 w 45"/>
                <a:gd name="T47" fmla="*/ 59 h 74"/>
                <a:gd name="T48" fmla="*/ 7 w 45"/>
                <a:gd name="T49" fmla="*/ 59 h 74"/>
                <a:gd name="T50" fmla="*/ 7 w 45"/>
                <a:gd name="T51" fmla="*/ 59 h 74"/>
                <a:gd name="T52" fmla="*/ 0 w 45"/>
                <a:gd name="T53" fmla="*/ 37 h 74"/>
                <a:gd name="T54" fmla="*/ 7 w 45"/>
                <a:gd name="T55" fmla="*/ 14 h 74"/>
                <a:gd name="T56" fmla="*/ 7 w 45"/>
                <a:gd name="T57" fmla="*/ 14 h 74"/>
                <a:gd name="T58" fmla="*/ 22 w 45"/>
                <a:gd name="T59" fmla="*/ 0 h 74"/>
                <a:gd name="T60" fmla="*/ 23 w 45"/>
                <a:gd name="T61" fmla="*/ 0 h 74"/>
                <a:gd name="T62" fmla="*/ 23 w 45"/>
                <a:gd name="T63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74">
                  <a:moveTo>
                    <a:pt x="40" y="37"/>
                  </a:moveTo>
                  <a:cubicBezTo>
                    <a:pt x="40" y="31"/>
                    <a:pt x="38" y="23"/>
                    <a:pt x="34" y="17"/>
                  </a:cubicBezTo>
                  <a:cubicBezTo>
                    <a:pt x="31" y="11"/>
                    <a:pt x="27" y="7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30" y="2"/>
                    <a:pt x="35" y="8"/>
                    <a:pt x="38" y="14"/>
                  </a:cubicBezTo>
                  <a:cubicBezTo>
                    <a:pt x="42" y="21"/>
                    <a:pt x="45" y="30"/>
                    <a:pt x="45" y="37"/>
                  </a:cubicBezTo>
                  <a:cubicBezTo>
                    <a:pt x="45" y="44"/>
                    <a:pt x="42" y="52"/>
                    <a:pt x="38" y="59"/>
                  </a:cubicBezTo>
                  <a:cubicBezTo>
                    <a:pt x="35" y="66"/>
                    <a:pt x="30" y="71"/>
                    <a:pt x="24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31" y="62"/>
                    <a:pt x="34" y="57"/>
                  </a:cubicBezTo>
                  <a:cubicBezTo>
                    <a:pt x="38" y="51"/>
                    <a:pt x="40" y="43"/>
                    <a:pt x="40" y="37"/>
                  </a:cubicBezTo>
                  <a:close/>
                  <a:moveTo>
                    <a:pt x="23" y="5"/>
                  </a:moveTo>
                  <a:cubicBezTo>
                    <a:pt x="18" y="7"/>
                    <a:pt x="14" y="11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23"/>
                    <a:pt x="5" y="31"/>
                    <a:pt x="5" y="37"/>
                  </a:cubicBezTo>
                  <a:cubicBezTo>
                    <a:pt x="5" y="43"/>
                    <a:pt x="7" y="51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4" y="62"/>
                    <a:pt x="18" y="67"/>
                    <a:pt x="23" y="69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6" y="71"/>
                    <a:pt x="10" y="66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2"/>
                    <a:pt x="0" y="44"/>
                    <a:pt x="0" y="37"/>
                  </a:cubicBezTo>
                  <a:cubicBezTo>
                    <a:pt x="0" y="30"/>
                    <a:pt x="3" y="21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8"/>
                    <a:pt x="16" y="2"/>
                    <a:pt x="22" y="0"/>
                  </a:cubicBezTo>
                  <a:cubicBezTo>
                    <a:pt x="22" y="0"/>
                    <a:pt x="22" y="0"/>
                    <a:pt x="23" y="0"/>
                  </a:cubicBezTo>
                  <a:lnTo>
                    <a:pt x="23" y="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6" name="Freeform 231"/>
            <p:cNvSpPr>
              <a:spLocks noEditPoints="1"/>
            </p:cNvSpPr>
            <p:nvPr/>
          </p:nvSpPr>
          <p:spPr bwMode="auto">
            <a:xfrm>
              <a:off x="6530282" y="4440345"/>
              <a:ext cx="114300" cy="83344"/>
            </a:xfrm>
            <a:custGeom>
              <a:avLst/>
              <a:gdLst>
                <a:gd name="T0" fmla="*/ 33 w 67"/>
                <a:gd name="T1" fmla="*/ 43 h 49"/>
                <a:gd name="T2" fmla="*/ 42 w 67"/>
                <a:gd name="T3" fmla="*/ 40 h 49"/>
                <a:gd name="T4" fmla="*/ 57 w 67"/>
                <a:gd name="T5" fmla="*/ 25 h 49"/>
                <a:gd name="T6" fmla="*/ 61 w 67"/>
                <a:gd name="T7" fmla="*/ 9 h 49"/>
                <a:gd name="T8" fmla="*/ 45 w 67"/>
                <a:gd name="T9" fmla="*/ 4 h 49"/>
                <a:gd name="T10" fmla="*/ 33 w 67"/>
                <a:gd name="T11" fmla="*/ 6 h 49"/>
                <a:gd name="T12" fmla="*/ 33 w 67"/>
                <a:gd name="T13" fmla="*/ 1 h 49"/>
                <a:gd name="T14" fmla="*/ 45 w 67"/>
                <a:gd name="T15" fmla="*/ 0 h 49"/>
                <a:gd name="T16" fmla="*/ 65 w 67"/>
                <a:gd name="T17" fmla="*/ 6 h 49"/>
                <a:gd name="T18" fmla="*/ 65 w 67"/>
                <a:gd name="T19" fmla="*/ 6 h 49"/>
                <a:gd name="T20" fmla="*/ 66 w 67"/>
                <a:gd name="T21" fmla="*/ 7 h 49"/>
                <a:gd name="T22" fmla="*/ 61 w 67"/>
                <a:gd name="T23" fmla="*/ 27 h 49"/>
                <a:gd name="T24" fmla="*/ 44 w 67"/>
                <a:gd name="T25" fmla="*/ 44 h 49"/>
                <a:gd name="T26" fmla="*/ 33 w 67"/>
                <a:gd name="T27" fmla="*/ 48 h 49"/>
                <a:gd name="T28" fmla="*/ 33 w 67"/>
                <a:gd name="T29" fmla="*/ 43 h 49"/>
                <a:gd name="T30" fmla="*/ 5 w 67"/>
                <a:gd name="T31" fmla="*/ 40 h 49"/>
                <a:gd name="T32" fmla="*/ 21 w 67"/>
                <a:gd name="T33" fmla="*/ 45 h 49"/>
                <a:gd name="T34" fmla="*/ 33 w 67"/>
                <a:gd name="T35" fmla="*/ 43 h 49"/>
                <a:gd name="T36" fmla="*/ 33 w 67"/>
                <a:gd name="T37" fmla="*/ 48 h 49"/>
                <a:gd name="T38" fmla="*/ 21 w 67"/>
                <a:gd name="T39" fmla="*/ 49 h 49"/>
                <a:gd name="T40" fmla="*/ 2 w 67"/>
                <a:gd name="T41" fmla="*/ 43 h 49"/>
                <a:gd name="T42" fmla="*/ 2 w 67"/>
                <a:gd name="T43" fmla="*/ 43 h 49"/>
                <a:gd name="T44" fmla="*/ 1 w 67"/>
                <a:gd name="T45" fmla="*/ 42 h 49"/>
                <a:gd name="T46" fmla="*/ 6 w 67"/>
                <a:gd name="T47" fmla="*/ 22 h 49"/>
                <a:gd name="T48" fmla="*/ 23 w 67"/>
                <a:gd name="T49" fmla="*/ 5 h 49"/>
                <a:gd name="T50" fmla="*/ 33 w 67"/>
                <a:gd name="T51" fmla="*/ 1 h 49"/>
                <a:gd name="T52" fmla="*/ 33 w 67"/>
                <a:gd name="T53" fmla="*/ 6 h 49"/>
                <a:gd name="T54" fmla="*/ 25 w 67"/>
                <a:gd name="T55" fmla="*/ 9 h 49"/>
                <a:gd name="T56" fmla="*/ 10 w 67"/>
                <a:gd name="T57" fmla="*/ 24 h 49"/>
                <a:gd name="T58" fmla="*/ 5 w 67"/>
                <a:gd name="T59" fmla="*/ 4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" h="49">
                  <a:moveTo>
                    <a:pt x="33" y="43"/>
                  </a:moveTo>
                  <a:cubicBezTo>
                    <a:pt x="37" y="42"/>
                    <a:pt x="39" y="41"/>
                    <a:pt x="42" y="40"/>
                  </a:cubicBezTo>
                  <a:cubicBezTo>
                    <a:pt x="47" y="37"/>
                    <a:pt x="53" y="31"/>
                    <a:pt x="57" y="25"/>
                  </a:cubicBezTo>
                  <a:cubicBezTo>
                    <a:pt x="60" y="20"/>
                    <a:pt x="62" y="14"/>
                    <a:pt x="61" y="9"/>
                  </a:cubicBezTo>
                  <a:cubicBezTo>
                    <a:pt x="57" y="6"/>
                    <a:pt x="51" y="4"/>
                    <a:pt x="45" y="4"/>
                  </a:cubicBezTo>
                  <a:cubicBezTo>
                    <a:pt x="41" y="4"/>
                    <a:pt x="37" y="5"/>
                    <a:pt x="33" y="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7" y="0"/>
                    <a:pt x="41" y="0"/>
                    <a:pt x="45" y="0"/>
                  </a:cubicBezTo>
                  <a:cubicBezTo>
                    <a:pt x="53" y="0"/>
                    <a:pt x="60" y="1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7" y="14"/>
                    <a:pt x="65" y="21"/>
                    <a:pt x="61" y="27"/>
                  </a:cubicBezTo>
                  <a:cubicBezTo>
                    <a:pt x="57" y="34"/>
                    <a:pt x="50" y="40"/>
                    <a:pt x="44" y="44"/>
                  </a:cubicBezTo>
                  <a:cubicBezTo>
                    <a:pt x="41" y="46"/>
                    <a:pt x="37" y="47"/>
                    <a:pt x="33" y="48"/>
                  </a:cubicBezTo>
                  <a:lnTo>
                    <a:pt x="33" y="43"/>
                  </a:lnTo>
                  <a:close/>
                  <a:moveTo>
                    <a:pt x="5" y="40"/>
                  </a:moveTo>
                  <a:cubicBezTo>
                    <a:pt x="10" y="43"/>
                    <a:pt x="15" y="44"/>
                    <a:pt x="21" y="45"/>
                  </a:cubicBezTo>
                  <a:cubicBezTo>
                    <a:pt x="25" y="45"/>
                    <a:pt x="30" y="44"/>
                    <a:pt x="33" y="43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0" y="49"/>
                    <a:pt x="25" y="49"/>
                    <a:pt x="21" y="49"/>
                  </a:cubicBezTo>
                  <a:cubicBezTo>
                    <a:pt x="14" y="49"/>
                    <a:pt x="7" y="47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1" y="42"/>
                    <a:pt x="1" y="42"/>
                  </a:cubicBezTo>
                  <a:cubicBezTo>
                    <a:pt x="0" y="35"/>
                    <a:pt x="2" y="28"/>
                    <a:pt x="6" y="22"/>
                  </a:cubicBezTo>
                  <a:cubicBezTo>
                    <a:pt x="10" y="15"/>
                    <a:pt x="16" y="9"/>
                    <a:pt x="23" y="5"/>
                  </a:cubicBezTo>
                  <a:cubicBezTo>
                    <a:pt x="26" y="3"/>
                    <a:pt x="29" y="2"/>
                    <a:pt x="33" y="1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0" y="7"/>
                    <a:pt x="27" y="8"/>
                    <a:pt x="25" y="9"/>
                  </a:cubicBezTo>
                  <a:cubicBezTo>
                    <a:pt x="19" y="12"/>
                    <a:pt x="14" y="18"/>
                    <a:pt x="10" y="24"/>
                  </a:cubicBezTo>
                  <a:cubicBezTo>
                    <a:pt x="7" y="29"/>
                    <a:pt x="5" y="35"/>
                    <a:pt x="5" y="40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7" name="Freeform 232"/>
            <p:cNvSpPr>
              <a:spLocks noEditPoints="1"/>
            </p:cNvSpPr>
            <p:nvPr/>
          </p:nvSpPr>
          <p:spPr bwMode="auto">
            <a:xfrm>
              <a:off x="6530282" y="4524878"/>
              <a:ext cx="114300" cy="84535"/>
            </a:xfrm>
            <a:custGeom>
              <a:avLst/>
              <a:gdLst>
                <a:gd name="T0" fmla="*/ 42 w 67"/>
                <a:gd name="T1" fmla="*/ 40 h 50"/>
                <a:gd name="T2" fmla="*/ 57 w 67"/>
                <a:gd name="T3" fmla="*/ 25 h 50"/>
                <a:gd name="T4" fmla="*/ 61 w 67"/>
                <a:gd name="T5" fmla="*/ 9 h 50"/>
                <a:gd name="T6" fmla="*/ 45 w 67"/>
                <a:gd name="T7" fmla="*/ 5 h 50"/>
                <a:gd name="T8" fmla="*/ 33 w 67"/>
                <a:gd name="T9" fmla="*/ 6 h 50"/>
                <a:gd name="T10" fmla="*/ 33 w 67"/>
                <a:gd name="T11" fmla="*/ 1 h 50"/>
                <a:gd name="T12" fmla="*/ 45 w 67"/>
                <a:gd name="T13" fmla="*/ 0 h 50"/>
                <a:gd name="T14" fmla="*/ 65 w 67"/>
                <a:gd name="T15" fmla="*/ 6 h 50"/>
                <a:gd name="T16" fmla="*/ 65 w 67"/>
                <a:gd name="T17" fmla="*/ 6 h 50"/>
                <a:gd name="T18" fmla="*/ 66 w 67"/>
                <a:gd name="T19" fmla="*/ 8 h 50"/>
                <a:gd name="T20" fmla="*/ 61 w 67"/>
                <a:gd name="T21" fmla="*/ 27 h 50"/>
                <a:gd name="T22" fmla="*/ 44 w 67"/>
                <a:gd name="T23" fmla="*/ 44 h 50"/>
                <a:gd name="T24" fmla="*/ 33 w 67"/>
                <a:gd name="T25" fmla="*/ 48 h 50"/>
                <a:gd name="T26" fmla="*/ 33 w 67"/>
                <a:gd name="T27" fmla="*/ 43 h 50"/>
                <a:gd name="T28" fmla="*/ 42 w 67"/>
                <a:gd name="T29" fmla="*/ 40 h 50"/>
                <a:gd name="T30" fmla="*/ 33 w 67"/>
                <a:gd name="T31" fmla="*/ 6 h 50"/>
                <a:gd name="T32" fmla="*/ 25 w 67"/>
                <a:gd name="T33" fmla="*/ 10 h 50"/>
                <a:gd name="T34" fmla="*/ 10 w 67"/>
                <a:gd name="T35" fmla="*/ 25 h 50"/>
                <a:gd name="T36" fmla="*/ 5 w 67"/>
                <a:gd name="T37" fmla="*/ 40 h 50"/>
                <a:gd name="T38" fmla="*/ 21 w 67"/>
                <a:gd name="T39" fmla="*/ 45 h 50"/>
                <a:gd name="T40" fmla="*/ 33 w 67"/>
                <a:gd name="T41" fmla="*/ 43 h 50"/>
                <a:gd name="T42" fmla="*/ 33 w 67"/>
                <a:gd name="T43" fmla="*/ 48 h 50"/>
                <a:gd name="T44" fmla="*/ 21 w 67"/>
                <a:gd name="T45" fmla="*/ 50 h 50"/>
                <a:gd name="T46" fmla="*/ 2 w 67"/>
                <a:gd name="T47" fmla="*/ 44 h 50"/>
                <a:gd name="T48" fmla="*/ 2 w 67"/>
                <a:gd name="T49" fmla="*/ 44 h 50"/>
                <a:gd name="T50" fmla="*/ 1 w 67"/>
                <a:gd name="T51" fmla="*/ 42 h 50"/>
                <a:gd name="T52" fmla="*/ 6 w 67"/>
                <a:gd name="T53" fmla="*/ 22 h 50"/>
                <a:gd name="T54" fmla="*/ 23 w 67"/>
                <a:gd name="T55" fmla="*/ 5 h 50"/>
                <a:gd name="T56" fmla="*/ 33 w 67"/>
                <a:gd name="T57" fmla="*/ 1 h 50"/>
                <a:gd name="T58" fmla="*/ 33 w 67"/>
                <a:gd name="T59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" h="50">
                  <a:moveTo>
                    <a:pt x="42" y="40"/>
                  </a:moveTo>
                  <a:cubicBezTo>
                    <a:pt x="47" y="37"/>
                    <a:pt x="53" y="31"/>
                    <a:pt x="57" y="25"/>
                  </a:cubicBezTo>
                  <a:cubicBezTo>
                    <a:pt x="60" y="20"/>
                    <a:pt x="62" y="14"/>
                    <a:pt x="61" y="9"/>
                  </a:cubicBezTo>
                  <a:cubicBezTo>
                    <a:pt x="57" y="6"/>
                    <a:pt x="51" y="5"/>
                    <a:pt x="45" y="5"/>
                  </a:cubicBezTo>
                  <a:cubicBezTo>
                    <a:pt x="41" y="5"/>
                    <a:pt x="37" y="5"/>
                    <a:pt x="33" y="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7" y="0"/>
                    <a:pt x="41" y="0"/>
                    <a:pt x="45" y="0"/>
                  </a:cubicBezTo>
                  <a:cubicBezTo>
                    <a:pt x="53" y="0"/>
                    <a:pt x="60" y="2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6"/>
                    <a:pt x="66" y="7"/>
                    <a:pt x="66" y="8"/>
                  </a:cubicBezTo>
                  <a:cubicBezTo>
                    <a:pt x="67" y="14"/>
                    <a:pt x="65" y="21"/>
                    <a:pt x="61" y="27"/>
                  </a:cubicBezTo>
                  <a:cubicBezTo>
                    <a:pt x="57" y="35"/>
                    <a:pt x="50" y="41"/>
                    <a:pt x="44" y="44"/>
                  </a:cubicBezTo>
                  <a:cubicBezTo>
                    <a:pt x="41" y="46"/>
                    <a:pt x="37" y="47"/>
                    <a:pt x="33" y="48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7" y="42"/>
                    <a:pt x="39" y="41"/>
                    <a:pt x="42" y="40"/>
                  </a:cubicBezTo>
                  <a:close/>
                  <a:moveTo>
                    <a:pt x="33" y="6"/>
                  </a:moveTo>
                  <a:cubicBezTo>
                    <a:pt x="30" y="7"/>
                    <a:pt x="27" y="8"/>
                    <a:pt x="25" y="10"/>
                  </a:cubicBezTo>
                  <a:cubicBezTo>
                    <a:pt x="19" y="13"/>
                    <a:pt x="14" y="18"/>
                    <a:pt x="10" y="25"/>
                  </a:cubicBezTo>
                  <a:cubicBezTo>
                    <a:pt x="7" y="30"/>
                    <a:pt x="5" y="35"/>
                    <a:pt x="5" y="40"/>
                  </a:cubicBezTo>
                  <a:cubicBezTo>
                    <a:pt x="10" y="43"/>
                    <a:pt x="15" y="45"/>
                    <a:pt x="21" y="45"/>
                  </a:cubicBezTo>
                  <a:cubicBezTo>
                    <a:pt x="25" y="45"/>
                    <a:pt x="30" y="44"/>
                    <a:pt x="33" y="43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0" y="49"/>
                    <a:pt x="25" y="50"/>
                    <a:pt x="21" y="50"/>
                  </a:cubicBezTo>
                  <a:cubicBezTo>
                    <a:pt x="14" y="50"/>
                    <a:pt x="7" y="48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3"/>
                    <a:pt x="1" y="43"/>
                    <a:pt x="1" y="42"/>
                  </a:cubicBezTo>
                  <a:cubicBezTo>
                    <a:pt x="0" y="35"/>
                    <a:pt x="2" y="28"/>
                    <a:pt x="6" y="22"/>
                  </a:cubicBezTo>
                  <a:cubicBezTo>
                    <a:pt x="10" y="15"/>
                    <a:pt x="16" y="9"/>
                    <a:pt x="23" y="5"/>
                  </a:cubicBezTo>
                  <a:cubicBezTo>
                    <a:pt x="26" y="4"/>
                    <a:pt x="29" y="2"/>
                    <a:pt x="33" y="1"/>
                  </a:cubicBezTo>
                  <a:lnTo>
                    <a:pt x="33" y="6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8" name="Freeform 233"/>
            <p:cNvSpPr>
              <a:spLocks noEditPoints="1"/>
            </p:cNvSpPr>
            <p:nvPr/>
          </p:nvSpPr>
          <p:spPr bwMode="auto">
            <a:xfrm>
              <a:off x="6394551" y="4440345"/>
              <a:ext cx="114300" cy="83344"/>
            </a:xfrm>
            <a:custGeom>
              <a:avLst/>
              <a:gdLst>
                <a:gd name="T0" fmla="*/ 34 w 67"/>
                <a:gd name="T1" fmla="*/ 43 h 49"/>
                <a:gd name="T2" fmla="*/ 46 w 67"/>
                <a:gd name="T3" fmla="*/ 45 h 49"/>
                <a:gd name="T4" fmla="*/ 62 w 67"/>
                <a:gd name="T5" fmla="*/ 40 h 49"/>
                <a:gd name="T6" fmla="*/ 57 w 67"/>
                <a:gd name="T7" fmla="*/ 24 h 49"/>
                <a:gd name="T8" fmla="*/ 42 w 67"/>
                <a:gd name="T9" fmla="*/ 9 h 49"/>
                <a:gd name="T10" fmla="*/ 34 w 67"/>
                <a:gd name="T11" fmla="*/ 6 h 49"/>
                <a:gd name="T12" fmla="*/ 34 w 67"/>
                <a:gd name="T13" fmla="*/ 1 h 49"/>
                <a:gd name="T14" fmla="*/ 45 w 67"/>
                <a:gd name="T15" fmla="*/ 5 h 49"/>
                <a:gd name="T16" fmla="*/ 61 w 67"/>
                <a:gd name="T17" fmla="*/ 22 h 49"/>
                <a:gd name="T18" fmla="*/ 66 w 67"/>
                <a:gd name="T19" fmla="*/ 42 h 49"/>
                <a:gd name="T20" fmla="*/ 66 w 67"/>
                <a:gd name="T21" fmla="*/ 43 h 49"/>
                <a:gd name="T22" fmla="*/ 46 w 67"/>
                <a:gd name="T23" fmla="*/ 49 h 49"/>
                <a:gd name="T24" fmla="*/ 34 w 67"/>
                <a:gd name="T25" fmla="*/ 48 h 49"/>
                <a:gd name="T26" fmla="*/ 34 w 67"/>
                <a:gd name="T27" fmla="*/ 43 h 49"/>
                <a:gd name="T28" fmla="*/ 25 w 67"/>
                <a:gd name="T29" fmla="*/ 40 h 49"/>
                <a:gd name="T30" fmla="*/ 34 w 67"/>
                <a:gd name="T31" fmla="*/ 43 h 49"/>
                <a:gd name="T32" fmla="*/ 34 w 67"/>
                <a:gd name="T33" fmla="*/ 48 h 49"/>
                <a:gd name="T34" fmla="*/ 23 w 67"/>
                <a:gd name="T35" fmla="*/ 44 h 49"/>
                <a:gd name="T36" fmla="*/ 6 w 67"/>
                <a:gd name="T37" fmla="*/ 27 h 49"/>
                <a:gd name="T38" fmla="*/ 1 w 67"/>
                <a:gd name="T39" fmla="*/ 7 h 49"/>
                <a:gd name="T40" fmla="*/ 2 w 67"/>
                <a:gd name="T41" fmla="*/ 6 h 49"/>
                <a:gd name="T42" fmla="*/ 22 w 67"/>
                <a:gd name="T43" fmla="*/ 0 h 49"/>
                <a:gd name="T44" fmla="*/ 34 w 67"/>
                <a:gd name="T45" fmla="*/ 1 h 49"/>
                <a:gd name="T46" fmla="*/ 34 w 67"/>
                <a:gd name="T47" fmla="*/ 6 h 49"/>
                <a:gd name="T48" fmla="*/ 22 w 67"/>
                <a:gd name="T49" fmla="*/ 4 h 49"/>
                <a:gd name="T50" fmla="*/ 6 w 67"/>
                <a:gd name="T51" fmla="*/ 9 h 49"/>
                <a:gd name="T52" fmla="*/ 11 w 67"/>
                <a:gd name="T53" fmla="*/ 25 h 49"/>
                <a:gd name="T54" fmla="*/ 25 w 67"/>
                <a:gd name="T55" fmla="*/ 4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49">
                  <a:moveTo>
                    <a:pt x="34" y="43"/>
                  </a:moveTo>
                  <a:cubicBezTo>
                    <a:pt x="38" y="44"/>
                    <a:pt x="42" y="45"/>
                    <a:pt x="46" y="45"/>
                  </a:cubicBezTo>
                  <a:cubicBezTo>
                    <a:pt x="52" y="44"/>
                    <a:pt x="58" y="43"/>
                    <a:pt x="62" y="40"/>
                  </a:cubicBezTo>
                  <a:cubicBezTo>
                    <a:pt x="62" y="35"/>
                    <a:pt x="60" y="29"/>
                    <a:pt x="57" y="24"/>
                  </a:cubicBezTo>
                  <a:cubicBezTo>
                    <a:pt x="53" y="18"/>
                    <a:pt x="48" y="12"/>
                    <a:pt x="42" y="9"/>
                  </a:cubicBezTo>
                  <a:cubicBezTo>
                    <a:pt x="40" y="8"/>
                    <a:pt x="37" y="7"/>
                    <a:pt x="34" y="6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8" y="2"/>
                    <a:pt x="42" y="3"/>
                    <a:pt x="45" y="5"/>
                  </a:cubicBezTo>
                  <a:cubicBezTo>
                    <a:pt x="51" y="9"/>
                    <a:pt x="57" y="15"/>
                    <a:pt x="61" y="22"/>
                  </a:cubicBezTo>
                  <a:cubicBezTo>
                    <a:pt x="65" y="28"/>
                    <a:pt x="67" y="35"/>
                    <a:pt x="66" y="42"/>
                  </a:cubicBezTo>
                  <a:cubicBezTo>
                    <a:pt x="66" y="42"/>
                    <a:pt x="66" y="43"/>
                    <a:pt x="66" y="43"/>
                  </a:cubicBezTo>
                  <a:cubicBezTo>
                    <a:pt x="60" y="47"/>
                    <a:pt x="53" y="49"/>
                    <a:pt x="46" y="49"/>
                  </a:cubicBezTo>
                  <a:cubicBezTo>
                    <a:pt x="42" y="49"/>
                    <a:pt x="38" y="49"/>
                    <a:pt x="34" y="48"/>
                  </a:cubicBezTo>
                  <a:lnTo>
                    <a:pt x="34" y="43"/>
                  </a:lnTo>
                  <a:close/>
                  <a:moveTo>
                    <a:pt x="25" y="40"/>
                  </a:moveTo>
                  <a:cubicBezTo>
                    <a:pt x="28" y="41"/>
                    <a:pt x="31" y="42"/>
                    <a:pt x="34" y="4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7"/>
                    <a:pt x="26" y="46"/>
                    <a:pt x="23" y="44"/>
                  </a:cubicBezTo>
                  <a:cubicBezTo>
                    <a:pt x="17" y="40"/>
                    <a:pt x="11" y="34"/>
                    <a:pt x="6" y="27"/>
                  </a:cubicBezTo>
                  <a:cubicBezTo>
                    <a:pt x="3" y="21"/>
                    <a:pt x="0" y="14"/>
                    <a:pt x="1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7" y="1"/>
                    <a:pt x="15" y="0"/>
                    <a:pt x="22" y="0"/>
                  </a:cubicBezTo>
                  <a:cubicBezTo>
                    <a:pt x="26" y="0"/>
                    <a:pt x="30" y="0"/>
                    <a:pt x="34" y="1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5"/>
                    <a:pt x="26" y="4"/>
                    <a:pt x="22" y="4"/>
                  </a:cubicBezTo>
                  <a:cubicBezTo>
                    <a:pt x="16" y="4"/>
                    <a:pt x="10" y="6"/>
                    <a:pt x="6" y="9"/>
                  </a:cubicBezTo>
                  <a:cubicBezTo>
                    <a:pt x="6" y="14"/>
                    <a:pt x="7" y="20"/>
                    <a:pt x="11" y="25"/>
                  </a:cubicBezTo>
                  <a:cubicBezTo>
                    <a:pt x="14" y="31"/>
                    <a:pt x="20" y="37"/>
                    <a:pt x="25" y="40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9" name="Freeform 234"/>
            <p:cNvSpPr>
              <a:spLocks noEditPoints="1"/>
            </p:cNvSpPr>
            <p:nvPr/>
          </p:nvSpPr>
          <p:spPr bwMode="auto">
            <a:xfrm>
              <a:off x="6394551" y="4524878"/>
              <a:ext cx="114300" cy="84535"/>
            </a:xfrm>
            <a:custGeom>
              <a:avLst/>
              <a:gdLst>
                <a:gd name="T0" fmla="*/ 34 w 67"/>
                <a:gd name="T1" fmla="*/ 43 h 50"/>
                <a:gd name="T2" fmla="*/ 46 w 67"/>
                <a:gd name="T3" fmla="*/ 45 h 50"/>
                <a:gd name="T4" fmla="*/ 62 w 67"/>
                <a:gd name="T5" fmla="*/ 40 h 50"/>
                <a:gd name="T6" fmla="*/ 57 w 67"/>
                <a:gd name="T7" fmla="*/ 25 h 50"/>
                <a:gd name="T8" fmla="*/ 42 w 67"/>
                <a:gd name="T9" fmla="*/ 10 h 50"/>
                <a:gd name="T10" fmla="*/ 34 w 67"/>
                <a:gd name="T11" fmla="*/ 6 h 50"/>
                <a:gd name="T12" fmla="*/ 34 w 67"/>
                <a:gd name="T13" fmla="*/ 1 h 50"/>
                <a:gd name="T14" fmla="*/ 45 w 67"/>
                <a:gd name="T15" fmla="*/ 5 h 50"/>
                <a:gd name="T16" fmla="*/ 61 w 67"/>
                <a:gd name="T17" fmla="*/ 22 h 50"/>
                <a:gd name="T18" fmla="*/ 66 w 67"/>
                <a:gd name="T19" fmla="*/ 42 h 50"/>
                <a:gd name="T20" fmla="*/ 66 w 67"/>
                <a:gd name="T21" fmla="*/ 44 h 50"/>
                <a:gd name="T22" fmla="*/ 46 w 67"/>
                <a:gd name="T23" fmla="*/ 50 h 50"/>
                <a:gd name="T24" fmla="*/ 34 w 67"/>
                <a:gd name="T25" fmla="*/ 48 h 50"/>
                <a:gd name="T26" fmla="*/ 34 w 67"/>
                <a:gd name="T27" fmla="*/ 43 h 50"/>
                <a:gd name="T28" fmla="*/ 25 w 67"/>
                <a:gd name="T29" fmla="*/ 40 h 50"/>
                <a:gd name="T30" fmla="*/ 34 w 67"/>
                <a:gd name="T31" fmla="*/ 43 h 50"/>
                <a:gd name="T32" fmla="*/ 34 w 67"/>
                <a:gd name="T33" fmla="*/ 48 h 50"/>
                <a:gd name="T34" fmla="*/ 23 w 67"/>
                <a:gd name="T35" fmla="*/ 44 h 50"/>
                <a:gd name="T36" fmla="*/ 6 w 67"/>
                <a:gd name="T37" fmla="*/ 27 h 50"/>
                <a:gd name="T38" fmla="*/ 1 w 67"/>
                <a:gd name="T39" fmla="*/ 8 h 50"/>
                <a:gd name="T40" fmla="*/ 2 w 67"/>
                <a:gd name="T41" fmla="*/ 6 h 50"/>
                <a:gd name="T42" fmla="*/ 22 w 67"/>
                <a:gd name="T43" fmla="*/ 0 h 50"/>
                <a:gd name="T44" fmla="*/ 34 w 67"/>
                <a:gd name="T45" fmla="*/ 1 h 50"/>
                <a:gd name="T46" fmla="*/ 34 w 67"/>
                <a:gd name="T47" fmla="*/ 6 h 50"/>
                <a:gd name="T48" fmla="*/ 22 w 67"/>
                <a:gd name="T49" fmla="*/ 5 h 50"/>
                <a:gd name="T50" fmla="*/ 6 w 67"/>
                <a:gd name="T51" fmla="*/ 9 h 50"/>
                <a:gd name="T52" fmla="*/ 11 w 67"/>
                <a:gd name="T53" fmla="*/ 25 h 50"/>
                <a:gd name="T54" fmla="*/ 25 w 67"/>
                <a:gd name="T5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50">
                  <a:moveTo>
                    <a:pt x="34" y="43"/>
                  </a:moveTo>
                  <a:cubicBezTo>
                    <a:pt x="38" y="44"/>
                    <a:pt x="42" y="45"/>
                    <a:pt x="46" y="45"/>
                  </a:cubicBezTo>
                  <a:cubicBezTo>
                    <a:pt x="52" y="45"/>
                    <a:pt x="58" y="43"/>
                    <a:pt x="62" y="40"/>
                  </a:cubicBezTo>
                  <a:cubicBezTo>
                    <a:pt x="62" y="35"/>
                    <a:pt x="60" y="30"/>
                    <a:pt x="57" y="25"/>
                  </a:cubicBezTo>
                  <a:cubicBezTo>
                    <a:pt x="53" y="18"/>
                    <a:pt x="48" y="13"/>
                    <a:pt x="42" y="10"/>
                  </a:cubicBezTo>
                  <a:cubicBezTo>
                    <a:pt x="40" y="8"/>
                    <a:pt x="37" y="7"/>
                    <a:pt x="34" y="6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8" y="2"/>
                    <a:pt x="42" y="4"/>
                    <a:pt x="45" y="5"/>
                  </a:cubicBezTo>
                  <a:cubicBezTo>
                    <a:pt x="51" y="9"/>
                    <a:pt x="57" y="15"/>
                    <a:pt x="61" y="22"/>
                  </a:cubicBezTo>
                  <a:cubicBezTo>
                    <a:pt x="65" y="28"/>
                    <a:pt x="67" y="35"/>
                    <a:pt x="66" y="42"/>
                  </a:cubicBezTo>
                  <a:cubicBezTo>
                    <a:pt x="66" y="42"/>
                    <a:pt x="66" y="43"/>
                    <a:pt x="66" y="44"/>
                  </a:cubicBezTo>
                  <a:cubicBezTo>
                    <a:pt x="60" y="48"/>
                    <a:pt x="53" y="50"/>
                    <a:pt x="46" y="50"/>
                  </a:cubicBezTo>
                  <a:cubicBezTo>
                    <a:pt x="42" y="50"/>
                    <a:pt x="38" y="49"/>
                    <a:pt x="34" y="48"/>
                  </a:cubicBezTo>
                  <a:lnTo>
                    <a:pt x="34" y="43"/>
                  </a:lnTo>
                  <a:close/>
                  <a:moveTo>
                    <a:pt x="25" y="40"/>
                  </a:moveTo>
                  <a:cubicBezTo>
                    <a:pt x="28" y="41"/>
                    <a:pt x="31" y="42"/>
                    <a:pt x="34" y="4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7"/>
                    <a:pt x="26" y="46"/>
                    <a:pt x="23" y="44"/>
                  </a:cubicBezTo>
                  <a:cubicBezTo>
                    <a:pt x="17" y="41"/>
                    <a:pt x="11" y="35"/>
                    <a:pt x="6" y="27"/>
                  </a:cubicBezTo>
                  <a:cubicBezTo>
                    <a:pt x="3" y="21"/>
                    <a:pt x="0" y="14"/>
                    <a:pt x="1" y="8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7" y="2"/>
                    <a:pt x="15" y="0"/>
                    <a:pt x="22" y="0"/>
                  </a:cubicBezTo>
                  <a:cubicBezTo>
                    <a:pt x="26" y="0"/>
                    <a:pt x="30" y="0"/>
                    <a:pt x="34" y="1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5"/>
                    <a:pt x="26" y="5"/>
                    <a:pt x="22" y="5"/>
                  </a:cubicBezTo>
                  <a:cubicBezTo>
                    <a:pt x="16" y="5"/>
                    <a:pt x="10" y="6"/>
                    <a:pt x="6" y="9"/>
                  </a:cubicBezTo>
                  <a:cubicBezTo>
                    <a:pt x="6" y="14"/>
                    <a:pt x="7" y="20"/>
                    <a:pt x="11" y="25"/>
                  </a:cubicBezTo>
                  <a:cubicBezTo>
                    <a:pt x="14" y="31"/>
                    <a:pt x="20" y="37"/>
                    <a:pt x="25" y="40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0" name="Freeform 235"/>
            <p:cNvSpPr>
              <a:spLocks noEditPoints="1"/>
            </p:cNvSpPr>
            <p:nvPr/>
          </p:nvSpPr>
          <p:spPr bwMode="auto">
            <a:xfrm>
              <a:off x="6508851" y="4489159"/>
              <a:ext cx="21431" cy="146447"/>
            </a:xfrm>
            <a:custGeom>
              <a:avLst/>
              <a:gdLst>
                <a:gd name="T0" fmla="*/ 8 w 13"/>
                <a:gd name="T1" fmla="*/ 86 h 86"/>
                <a:gd name="T2" fmla="*/ 8 w 13"/>
                <a:gd name="T3" fmla="*/ 81 h 86"/>
                <a:gd name="T4" fmla="*/ 8 w 13"/>
                <a:gd name="T5" fmla="*/ 81 h 86"/>
                <a:gd name="T6" fmla="*/ 8 w 13"/>
                <a:gd name="T7" fmla="*/ 81 h 86"/>
                <a:gd name="T8" fmla="*/ 8 w 13"/>
                <a:gd name="T9" fmla="*/ 81 h 86"/>
                <a:gd name="T10" fmla="*/ 8 w 13"/>
                <a:gd name="T11" fmla="*/ 81 h 86"/>
                <a:gd name="T12" fmla="*/ 8 w 13"/>
                <a:gd name="T13" fmla="*/ 5 h 86"/>
                <a:gd name="T14" fmla="*/ 8 w 13"/>
                <a:gd name="T15" fmla="*/ 5 h 86"/>
                <a:gd name="T16" fmla="*/ 8 w 13"/>
                <a:gd name="T17" fmla="*/ 5 h 86"/>
                <a:gd name="T18" fmla="*/ 8 w 13"/>
                <a:gd name="T19" fmla="*/ 5 h 86"/>
                <a:gd name="T20" fmla="*/ 8 w 13"/>
                <a:gd name="T21" fmla="*/ 5 h 86"/>
                <a:gd name="T22" fmla="*/ 8 w 13"/>
                <a:gd name="T23" fmla="*/ 0 h 86"/>
                <a:gd name="T24" fmla="*/ 11 w 13"/>
                <a:gd name="T25" fmla="*/ 2 h 86"/>
                <a:gd name="T26" fmla="*/ 13 w 13"/>
                <a:gd name="T27" fmla="*/ 5 h 86"/>
                <a:gd name="T28" fmla="*/ 13 w 13"/>
                <a:gd name="T29" fmla="*/ 81 h 86"/>
                <a:gd name="T30" fmla="*/ 11 w 13"/>
                <a:gd name="T31" fmla="*/ 85 h 86"/>
                <a:gd name="T32" fmla="*/ 8 w 13"/>
                <a:gd name="T33" fmla="*/ 86 h 86"/>
                <a:gd name="T34" fmla="*/ 5 w 13"/>
                <a:gd name="T35" fmla="*/ 5 h 86"/>
                <a:gd name="T36" fmla="*/ 5 w 13"/>
                <a:gd name="T37" fmla="*/ 5 h 86"/>
                <a:gd name="T38" fmla="*/ 5 w 13"/>
                <a:gd name="T39" fmla="*/ 5 h 86"/>
                <a:gd name="T40" fmla="*/ 5 w 13"/>
                <a:gd name="T41" fmla="*/ 0 h 86"/>
                <a:gd name="T42" fmla="*/ 7 w 13"/>
                <a:gd name="T43" fmla="*/ 0 h 86"/>
                <a:gd name="T44" fmla="*/ 8 w 13"/>
                <a:gd name="T45" fmla="*/ 0 h 86"/>
                <a:gd name="T46" fmla="*/ 8 w 13"/>
                <a:gd name="T47" fmla="*/ 5 h 86"/>
                <a:gd name="T48" fmla="*/ 8 w 13"/>
                <a:gd name="T49" fmla="*/ 5 h 86"/>
                <a:gd name="T50" fmla="*/ 8 w 13"/>
                <a:gd name="T51" fmla="*/ 5 h 86"/>
                <a:gd name="T52" fmla="*/ 8 w 13"/>
                <a:gd name="T53" fmla="*/ 5 h 86"/>
                <a:gd name="T54" fmla="*/ 8 w 13"/>
                <a:gd name="T55" fmla="*/ 5 h 86"/>
                <a:gd name="T56" fmla="*/ 7 w 13"/>
                <a:gd name="T57" fmla="*/ 5 h 86"/>
                <a:gd name="T58" fmla="*/ 5 w 13"/>
                <a:gd name="T59" fmla="*/ 5 h 86"/>
                <a:gd name="T60" fmla="*/ 5 w 13"/>
                <a:gd name="T61" fmla="*/ 5 h 86"/>
                <a:gd name="T62" fmla="*/ 5 w 13"/>
                <a:gd name="T63" fmla="*/ 5 h 86"/>
                <a:gd name="T64" fmla="*/ 8 w 13"/>
                <a:gd name="T65" fmla="*/ 81 h 86"/>
                <a:gd name="T66" fmla="*/ 8 w 13"/>
                <a:gd name="T67" fmla="*/ 86 h 86"/>
                <a:gd name="T68" fmla="*/ 7 w 13"/>
                <a:gd name="T69" fmla="*/ 86 h 86"/>
                <a:gd name="T70" fmla="*/ 5 w 13"/>
                <a:gd name="T71" fmla="*/ 86 h 86"/>
                <a:gd name="T72" fmla="*/ 5 w 13"/>
                <a:gd name="T73" fmla="*/ 81 h 86"/>
                <a:gd name="T74" fmla="*/ 5 w 13"/>
                <a:gd name="T75" fmla="*/ 81 h 86"/>
                <a:gd name="T76" fmla="*/ 5 w 13"/>
                <a:gd name="T77" fmla="*/ 81 h 86"/>
                <a:gd name="T78" fmla="*/ 5 w 13"/>
                <a:gd name="T79" fmla="*/ 81 h 86"/>
                <a:gd name="T80" fmla="*/ 5 w 13"/>
                <a:gd name="T81" fmla="*/ 81 h 86"/>
                <a:gd name="T82" fmla="*/ 7 w 13"/>
                <a:gd name="T83" fmla="*/ 81 h 86"/>
                <a:gd name="T84" fmla="*/ 8 w 13"/>
                <a:gd name="T85" fmla="*/ 81 h 86"/>
                <a:gd name="T86" fmla="*/ 8 w 13"/>
                <a:gd name="T87" fmla="*/ 81 h 86"/>
                <a:gd name="T88" fmla="*/ 8 w 13"/>
                <a:gd name="T89" fmla="*/ 81 h 86"/>
                <a:gd name="T90" fmla="*/ 8 w 13"/>
                <a:gd name="T91" fmla="*/ 81 h 86"/>
                <a:gd name="T92" fmla="*/ 5 w 13"/>
                <a:gd name="T93" fmla="*/ 5 h 86"/>
                <a:gd name="T94" fmla="*/ 5 w 13"/>
                <a:gd name="T95" fmla="*/ 5 h 86"/>
                <a:gd name="T96" fmla="*/ 5 w 13"/>
                <a:gd name="T97" fmla="*/ 5 h 86"/>
                <a:gd name="T98" fmla="*/ 5 w 13"/>
                <a:gd name="T99" fmla="*/ 5 h 86"/>
                <a:gd name="T100" fmla="*/ 5 w 13"/>
                <a:gd name="T101" fmla="*/ 81 h 86"/>
                <a:gd name="T102" fmla="*/ 5 w 13"/>
                <a:gd name="T103" fmla="*/ 81 h 86"/>
                <a:gd name="T104" fmla="*/ 5 w 13"/>
                <a:gd name="T105" fmla="*/ 81 h 86"/>
                <a:gd name="T106" fmla="*/ 5 w 13"/>
                <a:gd name="T107" fmla="*/ 81 h 86"/>
                <a:gd name="T108" fmla="*/ 5 w 13"/>
                <a:gd name="T109" fmla="*/ 81 h 86"/>
                <a:gd name="T110" fmla="*/ 5 w 13"/>
                <a:gd name="T111" fmla="*/ 86 h 86"/>
                <a:gd name="T112" fmla="*/ 3 w 13"/>
                <a:gd name="T113" fmla="*/ 85 h 86"/>
                <a:gd name="T114" fmla="*/ 0 w 13"/>
                <a:gd name="T115" fmla="*/ 81 h 86"/>
                <a:gd name="T116" fmla="*/ 0 w 13"/>
                <a:gd name="T117" fmla="*/ 5 h 86"/>
                <a:gd name="T118" fmla="*/ 3 w 13"/>
                <a:gd name="T119" fmla="*/ 2 h 86"/>
                <a:gd name="T120" fmla="*/ 5 w 13"/>
                <a:gd name="T121" fmla="*/ 0 h 86"/>
                <a:gd name="T122" fmla="*/ 5 w 13"/>
                <a:gd name="T123" fmla="*/ 5 h 86"/>
                <a:gd name="T124" fmla="*/ 5 w 13"/>
                <a:gd name="T125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86">
                  <a:moveTo>
                    <a:pt x="8" y="8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10" y="1"/>
                    <a:pt x="11" y="2"/>
                  </a:cubicBezTo>
                  <a:cubicBezTo>
                    <a:pt x="12" y="2"/>
                    <a:pt x="13" y="4"/>
                    <a:pt x="13" y="5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2"/>
                    <a:pt x="12" y="84"/>
                    <a:pt x="11" y="85"/>
                  </a:cubicBezTo>
                  <a:cubicBezTo>
                    <a:pt x="10" y="85"/>
                    <a:pt x="9" y="85"/>
                    <a:pt x="8" y="86"/>
                  </a:cubicBez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81"/>
                  </a:moveTo>
                  <a:cubicBezTo>
                    <a:pt x="8" y="86"/>
                    <a:pt x="8" y="86"/>
                    <a:pt x="8" y="86"/>
                  </a:cubicBezTo>
                  <a:cubicBezTo>
                    <a:pt x="8" y="86"/>
                    <a:pt x="7" y="86"/>
                    <a:pt x="7" y="86"/>
                  </a:cubicBezTo>
                  <a:cubicBezTo>
                    <a:pt x="6" y="86"/>
                    <a:pt x="6" y="86"/>
                    <a:pt x="5" y="86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1"/>
                    <a:pt x="6" y="81"/>
                    <a:pt x="7" y="81"/>
                  </a:cubicBezTo>
                  <a:cubicBezTo>
                    <a:pt x="7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3" y="85"/>
                    <a:pt x="3" y="85"/>
                  </a:cubicBezTo>
                  <a:cubicBezTo>
                    <a:pt x="1" y="84"/>
                    <a:pt x="0" y="82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2"/>
                    <a:pt x="3" y="2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1" name="Freeform 236"/>
            <p:cNvSpPr>
              <a:spLocks noEditPoints="1"/>
            </p:cNvSpPr>
            <p:nvPr/>
          </p:nvSpPr>
          <p:spPr bwMode="auto">
            <a:xfrm>
              <a:off x="5552779" y="4461775"/>
              <a:ext cx="92869" cy="67866"/>
            </a:xfrm>
            <a:custGeom>
              <a:avLst/>
              <a:gdLst>
                <a:gd name="T0" fmla="*/ 33 w 55"/>
                <a:gd name="T1" fmla="*/ 11 h 40"/>
                <a:gd name="T2" fmla="*/ 39 w 55"/>
                <a:gd name="T3" fmla="*/ 6 h 40"/>
                <a:gd name="T4" fmla="*/ 41 w 55"/>
                <a:gd name="T5" fmla="*/ 5 h 40"/>
                <a:gd name="T6" fmla="*/ 33 w 55"/>
                <a:gd name="T7" fmla="*/ 6 h 40"/>
                <a:gd name="T8" fmla="*/ 26 w 55"/>
                <a:gd name="T9" fmla="*/ 10 h 40"/>
                <a:gd name="T10" fmla="*/ 26 w 55"/>
                <a:gd name="T11" fmla="*/ 10 h 40"/>
                <a:gd name="T12" fmla="*/ 26 w 55"/>
                <a:gd name="T13" fmla="*/ 4 h 40"/>
                <a:gd name="T14" fmla="*/ 31 w 55"/>
                <a:gd name="T15" fmla="*/ 2 h 40"/>
                <a:gd name="T16" fmla="*/ 42 w 55"/>
                <a:gd name="T17" fmla="*/ 0 h 40"/>
                <a:gd name="T18" fmla="*/ 52 w 55"/>
                <a:gd name="T19" fmla="*/ 0 h 40"/>
                <a:gd name="T20" fmla="*/ 52 w 55"/>
                <a:gd name="T21" fmla="*/ 0 h 40"/>
                <a:gd name="T22" fmla="*/ 54 w 55"/>
                <a:gd name="T23" fmla="*/ 3 h 40"/>
                <a:gd name="T24" fmla="*/ 52 w 55"/>
                <a:gd name="T25" fmla="*/ 5 h 40"/>
                <a:gd name="T26" fmla="*/ 52 w 55"/>
                <a:gd name="T27" fmla="*/ 5 h 40"/>
                <a:gd name="T28" fmla="*/ 52 w 55"/>
                <a:gd name="T29" fmla="*/ 5 h 40"/>
                <a:gd name="T30" fmla="*/ 52 w 55"/>
                <a:gd name="T31" fmla="*/ 5 h 40"/>
                <a:gd name="T32" fmla="*/ 48 w 55"/>
                <a:gd name="T33" fmla="*/ 6 h 40"/>
                <a:gd name="T34" fmla="*/ 47 w 55"/>
                <a:gd name="T35" fmla="*/ 7 h 40"/>
                <a:gd name="T36" fmla="*/ 41 w 55"/>
                <a:gd name="T37" fmla="*/ 10 h 40"/>
                <a:gd name="T38" fmla="*/ 37 w 55"/>
                <a:gd name="T39" fmla="*/ 14 h 40"/>
                <a:gd name="T40" fmla="*/ 31 w 55"/>
                <a:gd name="T41" fmla="*/ 21 h 40"/>
                <a:gd name="T42" fmla="*/ 26 w 55"/>
                <a:gd name="T43" fmla="*/ 27 h 40"/>
                <a:gd name="T44" fmla="*/ 26 w 55"/>
                <a:gd name="T45" fmla="*/ 19 h 40"/>
                <a:gd name="T46" fmla="*/ 27 w 55"/>
                <a:gd name="T47" fmla="*/ 18 h 40"/>
                <a:gd name="T48" fmla="*/ 33 w 55"/>
                <a:gd name="T49" fmla="*/ 11 h 40"/>
                <a:gd name="T50" fmla="*/ 26 w 55"/>
                <a:gd name="T51" fmla="*/ 10 h 40"/>
                <a:gd name="T52" fmla="*/ 20 w 55"/>
                <a:gd name="T53" fmla="*/ 17 h 40"/>
                <a:gd name="T54" fmla="*/ 16 w 55"/>
                <a:gd name="T55" fmla="*/ 24 h 40"/>
                <a:gd name="T56" fmla="*/ 15 w 55"/>
                <a:gd name="T57" fmla="*/ 26 h 40"/>
                <a:gd name="T58" fmla="*/ 14 w 55"/>
                <a:gd name="T59" fmla="*/ 27 h 40"/>
                <a:gd name="T60" fmla="*/ 14 w 55"/>
                <a:gd name="T61" fmla="*/ 27 h 40"/>
                <a:gd name="T62" fmla="*/ 11 w 55"/>
                <a:gd name="T63" fmla="*/ 32 h 40"/>
                <a:gd name="T64" fmla="*/ 18 w 55"/>
                <a:gd name="T65" fmla="*/ 28 h 40"/>
                <a:gd name="T66" fmla="*/ 26 w 55"/>
                <a:gd name="T67" fmla="*/ 19 h 40"/>
                <a:gd name="T68" fmla="*/ 26 w 55"/>
                <a:gd name="T69" fmla="*/ 27 h 40"/>
                <a:gd name="T70" fmla="*/ 21 w 55"/>
                <a:gd name="T71" fmla="*/ 32 h 40"/>
                <a:gd name="T72" fmla="*/ 12 w 55"/>
                <a:gd name="T73" fmla="*/ 37 h 40"/>
                <a:gd name="T74" fmla="*/ 3 w 55"/>
                <a:gd name="T75" fmla="*/ 40 h 40"/>
                <a:gd name="T76" fmla="*/ 3 w 55"/>
                <a:gd name="T77" fmla="*/ 40 h 40"/>
                <a:gd name="T78" fmla="*/ 0 w 55"/>
                <a:gd name="T79" fmla="*/ 38 h 40"/>
                <a:gd name="T80" fmla="*/ 2 w 55"/>
                <a:gd name="T81" fmla="*/ 35 h 40"/>
                <a:gd name="T82" fmla="*/ 10 w 55"/>
                <a:gd name="T83" fmla="*/ 25 h 40"/>
                <a:gd name="T84" fmla="*/ 10 w 55"/>
                <a:gd name="T85" fmla="*/ 25 h 40"/>
                <a:gd name="T86" fmla="*/ 10 w 55"/>
                <a:gd name="T87" fmla="*/ 24 h 40"/>
                <a:gd name="T88" fmla="*/ 11 w 55"/>
                <a:gd name="T89" fmla="*/ 22 h 40"/>
                <a:gd name="T90" fmla="*/ 16 w 55"/>
                <a:gd name="T91" fmla="*/ 14 h 40"/>
                <a:gd name="T92" fmla="*/ 23 w 55"/>
                <a:gd name="T93" fmla="*/ 6 h 40"/>
                <a:gd name="T94" fmla="*/ 26 w 55"/>
                <a:gd name="T95" fmla="*/ 4 h 40"/>
                <a:gd name="T96" fmla="*/ 26 w 55"/>
                <a:gd name="T9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5" h="40">
                  <a:moveTo>
                    <a:pt x="33" y="11"/>
                  </a:moveTo>
                  <a:cubicBezTo>
                    <a:pt x="35" y="9"/>
                    <a:pt x="37" y="7"/>
                    <a:pt x="39" y="6"/>
                  </a:cubicBezTo>
                  <a:cubicBezTo>
                    <a:pt x="39" y="5"/>
                    <a:pt x="40" y="5"/>
                    <a:pt x="41" y="5"/>
                  </a:cubicBezTo>
                  <a:cubicBezTo>
                    <a:pt x="38" y="5"/>
                    <a:pt x="35" y="5"/>
                    <a:pt x="33" y="6"/>
                  </a:cubicBezTo>
                  <a:cubicBezTo>
                    <a:pt x="30" y="7"/>
                    <a:pt x="28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8" y="3"/>
                    <a:pt x="29" y="3"/>
                    <a:pt x="31" y="2"/>
                  </a:cubicBezTo>
                  <a:cubicBezTo>
                    <a:pt x="35" y="0"/>
                    <a:pt x="38" y="0"/>
                    <a:pt x="42" y="0"/>
                  </a:cubicBezTo>
                  <a:cubicBezTo>
                    <a:pt x="45" y="0"/>
                    <a:pt x="49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4" y="3"/>
                  </a:cubicBezTo>
                  <a:cubicBezTo>
                    <a:pt x="54" y="4"/>
                    <a:pt x="53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1" y="5"/>
                    <a:pt x="50" y="6"/>
                    <a:pt x="48" y="6"/>
                  </a:cubicBezTo>
                  <a:cubicBezTo>
                    <a:pt x="48" y="6"/>
                    <a:pt x="48" y="7"/>
                    <a:pt x="47" y="7"/>
                  </a:cubicBezTo>
                  <a:cubicBezTo>
                    <a:pt x="45" y="8"/>
                    <a:pt x="43" y="9"/>
                    <a:pt x="41" y="10"/>
                  </a:cubicBezTo>
                  <a:cubicBezTo>
                    <a:pt x="40" y="11"/>
                    <a:pt x="38" y="12"/>
                    <a:pt x="37" y="14"/>
                  </a:cubicBezTo>
                  <a:cubicBezTo>
                    <a:pt x="35" y="16"/>
                    <a:pt x="33" y="18"/>
                    <a:pt x="31" y="21"/>
                  </a:cubicBezTo>
                  <a:cubicBezTo>
                    <a:pt x="29" y="23"/>
                    <a:pt x="28" y="25"/>
                    <a:pt x="26" y="27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9" y="15"/>
                    <a:pt x="31" y="13"/>
                    <a:pt x="33" y="11"/>
                  </a:cubicBezTo>
                  <a:close/>
                  <a:moveTo>
                    <a:pt x="26" y="10"/>
                  </a:moveTo>
                  <a:cubicBezTo>
                    <a:pt x="24" y="12"/>
                    <a:pt x="22" y="14"/>
                    <a:pt x="20" y="17"/>
                  </a:cubicBezTo>
                  <a:cubicBezTo>
                    <a:pt x="19" y="19"/>
                    <a:pt x="17" y="22"/>
                    <a:pt x="16" y="24"/>
                  </a:cubicBezTo>
                  <a:cubicBezTo>
                    <a:pt x="15" y="25"/>
                    <a:pt x="15" y="26"/>
                    <a:pt x="15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9"/>
                    <a:pt x="12" y="31"/>
                    <a:pt x="11" y="32"/>
                  </a:cubicBezTo>
                  <a:cubicBezTo>
                    <a:pt x="14" y="31"/>
                    <a:pt x="16" y="30"/>
                    <a:pt x="18" y="28"/>
                  </a:cubicBezTo>
                  <a:cubicBezTo>
                    <a:pt x="21" y="26"/>
                    <a:pt x="24" y="22"/>
                    <a:pt x="26" y="19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4" y="29"/>
                    <a:pt x="23" y="30"/>
                    <a:pt x="21" y="32"/>
                  </a:cubicBezTo>
                  <a:cubicBezTo>
                    <a:pt x="18" y="34"/>
                    <a:pt x="15" y="36"/>
                    <a:pt x="12" y="37"/>
                  </a:cubicBezTo>
                  <a:cubicBezTo>
                    <a:pt x="9" y="38"/>
                    <a:pt x="6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39"/>
                    <a:pt x="0" y="38"/>
                  </a:cubicBezTo>
                  <a:cubicBezTo>
                    <a:pt x="0" y="37"/>
                    <a:pt x="0" y="35"/>
                    <a:pt x="2" y="35"/>
                  </a:cubicBezTo>
                  <a:cubicBezTo>
                    <a:pt x="5" y="34"/>
                    <a:pt x="8" y="29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3" y="19"/>
                    <a:pt x="14" y="16"/>
                    <a:pt x="16" y="14"/>
                  </a:cubicBezTo>
                  <a:cubicBezTo>
                    <a:pt x="18" y="11"/>
                    <a:pt x="21" y="9"/>
                    <a:pt x="23" y="6"/>
                  </a:cubicBezTo>
                  <a:cubicBezTo>
                    <a:pt x="24" y="6"/>
                    <a:pt x="25" y="5"/>
                    <a:pt x="26" y="4"/>
                  </a:cubicBezTo>
                  <a:lnTo>
                    <a:pt x="26" y="10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2" name="Freeform 237"/>
            <p:cNvSpPr>
              <a:spLocks noEditPoints="1"/>
            </p:cNvSpPr>
            <p:nvPr/>
          </p:nvSpPr>
          <p:spPr bwMode="auto">
            <a:xfrm>
              <a:off x="5559923" y="4461775"/>
              <a:ext cx="117872" cy="79772"/>
            </a:xfrm>
            <a:custGeom>
              <a:avLst/>
              <a:gdLst>
                <a:gd name="T0" fmla="*/ 35 w 70"/>
                <a:gd name="T1" fmla="*/ 18 h 47"/>
                <a:gd name="T2" fmla="*/ 43 w 70"/>
                <a:gd name="T3" fmla="*/ 5 h 47"/>
                <a:gd name="T4" fmla="*/ 68 w 70"/>
                <a:gd name="T5" fmla="*/ 1 h 47"/>
                <a:gd name="T6" fmla="*/ 66 w 70"/>
                <a:gd name="T7" fmla="*/ 7 h 47"/>
                <a:gd name="T8" fmla="*/ 62 w 70"/>
                <a:gd name="T9" fmla="*/ 11 h 47"/>
                <a:gd name="T10" fmla="*/ 39 w 70"/>
                <a:gd name="T11" fmla="*/ 42 h 47"/>
                <a:gd name="T12" fmla="*/ 36 w 70"/>
                <a:gd name="T13" fmla="*/ 38 h 47"/>
                <a:gd name="T14" fmla="*/ 58 w 70"/>
                <a:gd name="T15" fmla="*/ 8 h 47"/>
                <a:gd name="T16" fmla="*/ 46 w 70"/>
                <a:gd name="T17" fmla="*/ 9 h 47"/>
                <a:gd name="T18" fmla="*/ 30 w 70"/>
                <a:gd name="T19" fmla="*/ 23 h 47"/>
                <a:gd name="T20" fmla="*/ 34 w 70"/>
                <a:gd name="T21" fmla="*/ 12 h 47"/>
                <a:gd name="T22" fmla="*/ 34 w 70"/>
                <a:gd name="T23" fmla="*/ 12 h 47"/>
                <a:gd name="T24" fmla="*/ 30 w 70"/>
                <a:gd name="T25" fmla="*/ 41 h 47"/>
                <a:gd name="T26" fmla="*/ 30 w 70"/>
                <a:gd name="T27" fmla="*/ 46 h 47"/>
                <a:gd name="T28" fmla="*/ 30 w 70"/>
                <a:gd name="T29" fmla="*/ 23 h 47"/>
                <a:gd name="T30" fmla="*/ 26 w 70"/>
                <a:gd name="T31" fmla="*/ 28 h 47"/>
                <a:gd name="T32" fmla="*/ 26 w 70"/>
                <a:gd name="T33" fmla="*/ 20 h 47"/>
                <a:gd name="T34" fmla="*/ 30 w 70"/>
                <a:gd name="T35" fmla="*/ 16 h 47"/>
                <a:gd name="T36" fmla="*/ 30 w 70"/>
                <a:gd name="T37" fmla="*/ 23 h 47"/>
                <a:gd name="T38" fmla="*/ 30 w 70"/>
                <a:gd name="T39" fmla="*/ 46 h 47"/>
                <a:gd name="T40" fmla="*/ 26 w 70"/>
                <a:gd name="T41" fmla="*/ 28 h 47"/>
                <a:gd name="T42" fmla="*/ 26 w 70"/>
                <a:gd name="T43" fmla="*/ 20 h 47"/>
                <a:gd name="T44" fmla="*/ 26 w 70"/>
                <a:gd name="T45" fmla="*/ 19 h 47"/>
                <a:gd name="T46" fmla="*/ 26 w 70"/>
                <a:gd name="T47" fmla="*/ 20 h 47"/>
                <a:gd name="T48" fmla="*/ 26 w 70"/>
                <a:gd name="T49" fmla="*/ 42 h 47"/>
                <a:gd name="T50" fmla="*/ 26 w 70"/>
                <a:gd name="T51" fmla="*/ 42 h 47"/>
                <a:gd name="T52" fmla="*/ 26 w 70"/>
                <a:gd name="T53" fmla="*/ 21 h 47"/>
                <a:gd name="T54" fmla="*/ 26 w 70"/>
                <a:gd name="T55" fmla="*/ 19 h 47"/>
                <a:gd name="T56" fmla="*/ 26 w 70"/>
                <a:gd name="T57" fmla="*/ 21 h 47"/>
                <a:gd name="T58" fmla="*/ 26 w 70"/>
                <a:gd name="T59" fmla="*/ 42 h 47"/>
                <a:gd name="T60" fmla="*/ 26 w 70"/>
                <a:gd name="T61" fmla="*/ 47 h 47"/>
                <a:gd name="T62" fmla="*/ 20 w 70"/>
                <a:gd name="T63" fmla="*/ 34 h 47"/>
                <a:gd name="T64" fmla="*/ 26 w 70"/>
                <a:gd name="T65" fmla="*/ 21 h 47"/>
                <a:gd name="T66" fmla="*/ 26 w 70"/>
                <a:gd name="T67" fmla="*/ 19 h 47"/>
                <a:gd name="T68" fmla="*/ 26 w 70"/>
                <a:gd name="T69" fmla="*/ 21 h 47"/>
                <a:gd name="T70" fmla="*/ 26 w 70"/>
                <a:gd name="T71" fmla="*/ 42 h 47"/>
                <a:gd name="T72" fmla="*/ 20 w 70"/>
                <a:gd name="T73" fmla="*/ 43 h 47"/>
                <a:gd name="T74" fmla="*/ 12 w 70"/>
                <a:gd name="T75" fmla="*/ 39 h 47"/>
                <a:gd name="T76" fmla="*/ 12 w 70"/>
                <a:gd name="T77" fmla="*/ 34 h 47"/>
                <a:gd name="T78" fmla="*/ 20 w 70"/>
                <a:gd name="T79" fmla="*/ 26 h 47"/>
                <a:gd name="T80" fmla="*/ 20 w 70"/>
                <a:gd name="T81" fmla="*/ 34 h 47"/>
                <a:gd name="T82" fmla="*/ 20 w 70"/>
                <a:gd name="T83" fmla="*/ 43 h 47"/>
                <a:gd name="T84" fmla="*/ 12 w 70"/>
                <a:gd name="T85" fmla="*/ 46 h 47"/>
                <a:gd name="T86" fmla="*/ 9 w 70"/>
                <a:gd name="T87" fmla="*/ 41 h 47"/>
                <a:gd name="T88" fmla="*/ 12 w 70"/>
                <a:gd name="T89" fmla="*/ 46 h 47"/>
                <a:gd name="T90" fmla="*/ 12 w 70"/>
                <a:gd name="T91" fmla="*/ 32 h 47"/>
                <a:gd name="T92" fmla="*/ 12 w 70"/>
                <a:gd name="T93" fmla="*/ 34 h 47"/>
                <a:gd name="T94" fmla="*/ 8 w 70"/>
                <a:gd name="T95" fmla="*/ 36 h 47"/>
                <a:gd name="T96" fmla="*/ 5 w 70"/>
                <a:gd name="T97" fmla="*/ 37 h 47"/>
                <a:gd name="T98" fmla="*/ 5 w 70"/>
                <a:gd name="T99" fmla="*/ 39 h 47"/>
                <a:gd name="T100" fmla="*/ 1 w 70"/>
                <a:gd name="T101" fmla="*/ 42 h 47"/>
                <a:gd name="T102" fmla="*/ 2 w 70"/>
                <a:gd name="T103" fmla="*/ 38 h 47"/>
                <a:gd name="T104" fmla="*/ 1 w 70"/>
                <a:gd name="T105" fmla="*/ 38 h 47"/>
                <a:gd name="T106" fmla="*/ 1 w 70"/>
                <a:gd name="T107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47">
                  <a:moveTo>
                    <a:pt x="46" y="9"/>
                  </a:moveTo>
                  <a:cubicBezTo>
                    <a:pt x="42" y="11"/>
                    <a:pt x="40" y="13"/>
                    <a:pt x="37" y="15"/>
                  </a:cubicBezTo>
                  <a:cubicBezTo>
                    <a:pt x="36" y="16"/>
                    <a:pt x="36" y="17"/>
                    <a:pt x="35" y="18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7" y="9"/>
                    <a:pt x="40" y="7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7" y="3"/>
                    <a:pt x="51" y="2"/>
                    <a:pt x="55" y="1"/>
                  </a:cubicBezTo>
                  <a:cubicBezTo>
                    <a:pt x="59" y="1"/>
                    <a:pt x="63" y="0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70" y="2"/>
                    <a:pt x="70" y="3"/>
                  </a:cubicBezTo>
                  <a:cubicBezTo>
                    <a:pt x="70" y="5"/>
                    <a:pt x="69" y="6"/>
                    <a:pt x="67" y="6"/>
                  </a:cubicBezTo>
                  <a:cubicBezTo>
                    <a:pt x="67" y="6"/>
                    <a:pt x="67" y="7"/>
                    <a:pt x="66" y="7"/>
                  </a:cubicBezTo>
                  <a:cubicBezTo>
                    <a:pt x="66" y="7"/>
                    <a:pt x="66" y="7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4" y="9"/>
                    <a:pt x="63" y="10"/>
                    <a:pt x="62" y="11"/>
                  </a:cubicBezTo>
                  <a:cubicBezTo>
                    <a:pt x="61" y="12"/>
                    <a:pt x="60" y="14"/>
                    <a:pt x="59" y="15"/>
                  </a:cubicBezTo>
                  <a:cubicBezTo>
                    <a:pt x="58" y="17"/>
                    <a:pt x="57" y="19"/>
                    <a:pt x="56" y="21"/>
                  </a:cubicBezTo>
                  <a:cubicBezTo>
                    <a:pt x="52" y="29"/>
                    <a:pt x="47" y="37"/>
                    <a:pt x="39" y="42"/>
                  </a:cubicBezTo>
                  <a:cubicBezTo>
                    <a:pt x="38" y="43"/>
                    <a:pt x="36" y="43"/>
                    <a:pt x="35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8"/>
                    <a:pt x="36" y="38"/>
                    <a:pt x="36" y="38"/>
                  </a:cubicBezTo>
                  <a:cubicBezTo>
                    <a:pt x="44" y="33"/>
                    <a:pt x="48" y="26"/>
                    <a:pt x="52" y="19"/>
                  </a:cubicBezTo>
                  <a:cubicBezTo>
                    <a:pt x="53" y="17"/>
                    <a:pt x="54" y="15"/>
                    <a:pt x="55" y="13"/>
                  </a:cubicBezTo>
                  <a:cubicBezTo>
                    <a:pt x="56" y="11"/>
                    <a:pt x="57" y="10"/>
                    <a:pt x="58" y="8"/>
                  </a:cubicBezTo>
                  <a:cubicBezTo>
                    <a:pt x="59" y="7"/>
                    <a:pt x="60" y="6"/>
                    <a:pt x="61" y="5"/>
                  </a:cubicBezTo>
                  <a:cubicBezTo>
                    <a:pt x="59" y="6"/>
                    <a:pt x="57" y="6"/>
                    <a:pt x="55" y="6"/>
                  </a:cubicBezTo>
                  <a:cubicBezTo>
                    <a:pt x="52" y="7"/>
                    <a:pt x="49" y="8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lose/>
                  <a:moveTo>
                    <a:pt x="35" y="18"/>
                  </a:moveTo>
                  <a:cubicBezTo>
                    <a:pt x="33" y="19"/>
                    <a:pt x="32" y="21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3"/>
                    <a:pt x="31" y="14"/>
                    <a:pt x="30" y="1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5" y="18"/>
                    <a:pt x="35" y="18"/>
                    <a:pt x="35" y="18"/>
                  </a:cubicBezTo>
                  <a:close/>
                  <a:moveTo>
                    <a:pt x="30" y="41"/>
                  </a:moveTo>
                  <a:cubicBezTo>
                    <a:pt x="32" y="40"/>
                    <a:pt x="33" y="40"/>
                    <a:pt x="35" y="3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3" y="45"/>
                    <a:pt x="32" y="45"/>
                    <a:pt x="30" y="46"/>
                  </a:cubicBezTo>
                  <a:lnTo>
                    <a:pt x="30" y="41"/>
                  </a:lnTo>
                  <a:close/>
                  <a:moveTo>
                    <a:pt x="30" y="23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9" y="25"/>
                    <a:pt x="28" y="27"/>
                    <a:pt x="26" y="28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7"/>
                    <a:pt x="28" y="19"/>
                    <a:pt x="26" y="20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3"/>
                    <a:pt x="30" y="23"/>
                    <a:pt x="30" y="23"/>
                  </a:cubicBezTo>
                  <a:close/>
                  <a:moveTo>
                    <a:pt x="26" y="42"/>
                  </a:moveTo>
                  <a:cubicBezTo>
                    <a:pt x="28" y="42"/>
                    <a:pt x="29" y="41"/>
                    <a:pt x="30" y="41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9" y="46"/>
                    <a:pt x="28" y="46"/>
                    <a:pt x="26" y="47"/>
                  </a:cubicBezTo>
                  <a:lnTo>
                    <a:pt x="26" y="42"/>
                  </a:lnTo>
                  <a:close/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8"/>
                    <a:pt x="26" y="28"/>
                    <a:pt x="26" y="28"/>
                  </a:cubicBezTo>
                  <a:close/>
                  <a:moveTo>
                    <a:pt x="26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lnTo>
                    <a:pt x="26" y="42"/>
                  </a:lnTo>
                  <a:close/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8"/>
                    <a:pt x="26" y="28"/>
                    <a:pt x="26" y="28"/>
                  </a:cubicBezTo>
                  <a:close/>
                  <a:moveTo>
                    <a:pt x="26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lnTo>
                    <a:pt x="26" y="42"/>
                  </a:lnTo>
                  <a:close/>
                  <a:moveTo>
                    <a:pt x="26" y="28"/>
                  </a:moveTo>
                  <a:cubicBezTo>
                    <a:pt x="24" y="30"/>
                    <a:pt x="23" y="32"/>
                    <a:pt x="20" y="34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3" y="25"/>
                    <a:pt x="24" y="23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8"/>
                    <a:pt x="26" y="28"/>
                    <a:pt x="26" y="28"/>
                  </a:cubicBezTo>
                  <a:close/>
                  <a:moveTo>
                    <a:pt x="20" y="43"/>
                  </a:moveTo>
                  <a:cubicBezTo>
                    <a:pt x="22" y="42"/>
                    <a:pt x="24" y="42"/>
                    <a:pt x="26" y="42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47"/>
                    <a:pt x="22" y="47"/>
                    <a:pt x="20" y="47"/>
                  </a:cubicBezTo>
                  <a:lnTo>
                    <a:pt x="20" y="43"/>
                  </a:lnTo>
                  <a:close/>
                  <a:moveTo>
                    <a:pt x="20" y="34"/>
                  </a:moveTo>
                  <a:cubicBezTo>
                    <a:pt x="19" y="35"/>
                    <a:pt x="18" y="36"/>
                    <a:pt x="17" y="36"/>
                  </a:cubicBezTo>
                  <a:cubicBezTo>
                    <a:pt x="16" y="37"/>
                    <a:pt x="14" y="38"/>
                    <a:pt x="12" y="3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3"/>
                    <a:pt x="14" y="33"/>
                    <a:pt x="15" y="32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31"/>
                    <a:pt x="19" y="29"/>
                    <a:pt x="20" y="27"/>
                  </a:cubicBezTo>
                  <a:cubicBezTo>
                    <a:pt x="20" y="34"/>
                    <a:pt x="20" y="34"/>
                    <a:pt x="20" y="34"/>
                  </a:cubicBezTo>
                  <a:close/>
                  <a:moveTo>
                    <a:pt x="12" y="42"/>
                  </a:moveTo>
                  <a:cubicBezTo>
                    <a:pt x="15" y="42"/>
                    <a:pt x="17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7" y="47"/>
                    <a:pt x="15" y="47"/>
                    <a:pt x="12" y="46"/>
                  </a:cubicBezTo>
                  <a:lnTo>
                    <a:pt x="12" y="42"/>
                  </a:lnTo>
                  <a:close/>
                  <a:moveTo>
                    <a:pt x="12" y="39"/>
                  </a:moveTo>
                  <a:cubicBezTo>
                    <a:pt x="11" y="40"/>
                    <a:pt x="10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1" y="41"/>
                    <a:pt x="12" y="42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9" y="46"/>
                    <a:pt x="7" y="45"/>
                    <a:pt x="5" y="4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9" y="36"/>
                    <a:pt x="11" y="35"/>
                    <a:pt x="12" y="34"/>
                  </a:cubicBezTo>
                  <a:cubicBezTo>
                    <a:pt x="12" y="39"/>
                    <a:pt x="12" y="39"/>
                    <a:pt x="12" y="39"/>
                  </a:cubicBezTo>
                  <a:close/>
                  <a:moveTo>
                    <a:pt x="5" y="37"/>
                  </a:moveTo>
                  <a:cubicBezTo>
                    <a:pt x="6" y="37"/>
                    <a:pt x="7" y="37"/>
                    <a:pt x="8" y="36"/>
                  </a:cubicBezTo>
                  <a:cubicBezTo>
                    <a:pt x="5" y="37"/>
                    <a:pt x="5" y="37"/>
                    <a:pt x="5" y="37"/>
                  </a:cubicBezTo>
                  <a:close/>
                  <a:moveTo>
                    <a:pt x="5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4" y="37"/>
                    <a:pt x="3" y="38"/>
                    <a:pt x="2" y="38"/>
                  </a:cubicBezTo>
                  <a:cubicBezTo>
                    <a:pt x="5" y="37"/>
                    <a:pt x="5" y="37"/>
                    <a:pt x="5" y="37"/>
                  </a:cubicBezTo>
                  <a:close/>
                  <a:moveTo>
                    <a:pt x="5" y="39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2" y="43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5" y="39"/>
                    <a:pt x="5" y="39"/>
                    <a:pt x="5" y="39"/>
                  </a:cubicBezTo>
                  <a:close/>
                  <a:moveTo>
                    <a:pt x="1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1" y="38"/>
                  </a:cubicBezTo>
                  <a:close/>
                  <a:moveTo>
                    <a:pt x="1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8"/>
                    <a:pt x="1" y="38"/>
                  </a:cubicBezTo>
                  <a:close/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3" name="Freeform 238"/>
            <p:cNvSpPr>
              <a:spLocks noEditPoints="1"/>
            </p:cNvSpPr>
            <p:nvPr/>
          </p:nvSpPr>
          <p:spPr bwMode="auto">
            <a:xfrm>
              <a:off x="5552779" y="4399863"/>
              <a:ext cx="80963" cy="59531"/>
            </a:xfrm>
            <a:custGeom>
              <a:avLst/>
              <a:gdLst>
                <a:gd name="T0" fmla="*/ 23 w 48"/>
                <a:gd name="T1" fmla="*/ 16 h 35"/>
                <a:gd name="T2" fmla="*/ 23 w 48"/>
                <a:gd name="T3" fmla="*/ 15 h 35"/>
                <a:gd name="T4" fmla="*/ 29 w 48"/>
                <a:gd name="T5" fmla="*/ 9 h 35"/>
                <a:gd name="T6" fmla="*/ 34 w 48"/>
                <a:gd name="T7" fmla="*/ 5 h 35"/>
                <a:gd name="T8" fmla="*/ 34 w 48"/>
                <a:gd name="T9" fmla="*/ 5 h 35"/>
                <a:gd name="T10" fmla="*/ 29 w 48"/>
                <a:gd name="T11" fmla="*/ 6 h 35"/>
                <a:gd name="T12" fmla="*/ 23 w 48"/>
                <a:gd name="T13" fmla="*/ 9 h 35"/>
                <a:gd name="T14" fmla="*/ 23 w 48"/>
                <a:gd name="T15" fmla="*/ 10 h 35"/>
                <a:gd name="T16" fmla="*/ 23 w 48"/>
                <a:gd name="T17" fmla="*/ 4 h 35"/>
                <a:gd name="T18" fmla="*/ 27 w 48"/>
                <a:gd name="T19" fmla="*/ 1 h 35"/>
                <a:gd name="T20" fmla="*/ 36 w 48"/>
                <a:gd name="T21" fmla="*/ 0 h 35"/>
                <a:gd name="T22" fmla="*/ 36 w 48"/>
                <a:gd name="T23" fmla="*/ 0 h 35"/>
                <a:gd name="T24" fmla="*/ 45 w 48"/>
                <a:gd name="T25" fmla="*/ 0 h 35"/>
                <a:gd name="T26" fmla="*/ 45 w 48"/>
                <a:gd name="T27" fmla="*/ 0 h 35"/>
                <a:gd name="T28" fmla="*/ 48 w 48"/>
                <a:gd name="T29" fmla="*/ 3 h 35"/>
                <a:gd name="T30" fmla="*/ 45 w 48"/>
                <a:gd name="T31" fmla="*/ 5 h 35"/>
                <a:gd name="T32" fmla="*/ 45 w 48"/>
                <a:gd name="T33" fmla="*/ 5 h 35"/>
                <a:gd name="T34" fmla="*/ 45 w 48"/>
                <a:gd name="T35" fmla="*/ 5 h 35"/>
                <a:gd name="T36" fmla="*/ 45 w 48"/>
                <a:gd name="T37" fmla="*/ 5 h 35"/>
                <a:gd name="T38" fmla="*/ 42 w 48"/>
                <a:gd name="T39" fmla="*/ 6 h 35"/>
                <a:gd name="T40" fmla="*/ 41 w 48"/>
                <a:gd name="T41" fmla="*/ 6 h 35"/>
                <a:gd name="T42" fmla="*/ 36 w 48"/>
                <a:gd name="T43" fmla="*/ 9 h 35"/>
                <a:gd name="T44" fmla="*/ 32 w 48"/>
                <a:gd name="T45" fmla="*/ 12 h 35"/>
                <a:gd name="T46" fmla="*/ 27 w 48"/>
                <a:gd name="T47" fmla="*/ 18 h 35"/>
                <a:gd name="T48" fmla="*/ 23 w 48"/>
                <a:gd name="T49" fmla="*/ 24 h 35"/>
                <a:gd name="T50" fmla="*/ 23 w 48"/>
                <a:gd name="T51" fmla="*/ 16 h 35"/>
                <a:gd name="T52" fmla="*/ 18 w 48"/>
                <a:gd name="T53" fmla="*/ 15 h 35"/>
                <a:gd name="T54" fmla="*/ 14 w 48"/>
                <a:gd name="T55" fmla="*/ 21 h 35"/>
                <a:gd name="T56" fmla="*/ 13 w 48"/>
                <a:gd name="T57" fmla="*/ 23 h 35"/>
                <a:gd name="T58" fmla="*/ 13 w 48"/>
                <a:gd name="T59" fmla="*/ 23 h 35"/>
                <a:gd name="T60" fmla="*/ 13 w 48"/>
                <a:gd name="T61" fmla="*/ 24 h 35"/>
                <a:gd name="T62" fmla="*/ 13 w 48"/>
                <a:gd name="T63" fmla="*/ 24 h 35"/>
                <a:gd name="T64" fmla="*/ 11 w 48"/>
                <a:gd name="T65" fmla="*/ 27 h 35"/>
                <a:gd name="T66" fmla="*/ 16 w 48"/>
                <a:gd name="T67" fmla="*/ 24 h 35"/>
                <a:gd name="T68" fmla="*/ 23 w 48"/>
                <a:gd name="T69" fmla="*/ 16 h 35"/>
                <a:gd name="T70" fmla="*/ 23 w 48"/>
                <a:gd name="T71" fmla="*/ 24 h 35"/>
                <a:gd name="T72" fmla="*/ 19 w 48"/>
                <a:gd name="T73" fmla="*/ 28 h 35"/>
                <a:gd name="T74" fmla="*/ 11 w 48"/>
                <a:gd name="T75" fmla="*/ 32 h 35"/>
                <a:gd name="T76" fmla="*/ 3 w 48"/>
                <a:gd name="T77" fmla="*/ 35 h 35"/>
                <a:gd name="T78" fmla="*/ 3 w 48"/>
                <a:gd name="T79" fmla="*/ 35 h 35"/>
                <a:gd name="T80" fmla="*/ 0 w 48"/>
                <a:gd name="T81" fmla="*/ 33 h 35"/>
                <a:gd name="T82" fmla="*/ 2 w 48"/>
                <a:gd name="T83" fmla="*/ 30 h 35"/>
                <a:gd name="T84" fmla="*/ 9 w 48"/>
                <a:gd name="T85" fmla="*/ 22 h 35"/>
                <a:gd name="T86" fmla="*/ 9 w 48"/>
                <a:gd name="T87" fmla="*/ 22 h 35"/>
                <a:gd name="T88" fmla="*/ 9 w 48"/>
                <a:gd name="T89" fmla="*/ 21 h 35"/>
                <a:gd name="T90" fmla="*/ 9 w 48"/>
                <a:gd name="T91" fmla="*/ 21 h 35"/>
                <a:gd name="T92" fmla="*/ 9 w 48"/>
                <a:gd name="T93" fmla="*/ 21 h 35"/>
                <a:gd name="T94" fmla="*/ 10 w 48"/>
                <a:gd name="T95" fmla="*/ 19 h 35"/>
                <a:gd name="T96" fmla="*/ 14 w 48"/>
                <a:gd name="T97" fmla="*/ 12 h 35"/>
                <a:gd name="T98" fmla="*/ 20 w 48"/>
                <a:gd name="T99" fmla="*/ 5 h 35"/>
                <a:gd name="T100" fmla="*/ 23 w 48"/>
                <a:gd name="T101" fmla="*/ 4 h 35"/>
                <a:gd name="T102" fmla="*/ 23 w 48"/>
                <a:gd name="T103" fmla="*/ 10 h 35"/>
                <a:gd name="T104" fmla="*/ 18 w 48"/>
                <a:gd name="T105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35">
                  <a:moveTo>
                    <a:pt x="23" y="16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5" y="13"/>
                    <a:pt x="27" y="11"/>
                    <a:pt x="29" y="9"/>
                  </a:cubicBezTo>
                  <a:cubicBezTo>
                    <a:pt x="30" y="7"/>
                    <a:pt x="32" y="6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5"/>
                    <a:pt x="31" y="5"/>
                    <a:pt x="29" y="6"/>
                  </a:cubicBezTo>
                  <a:cubicBezTo>
                    <a:pt x="27" y="7"/>
                    <a:pt x="25" y="8"/>
                    <a:pt x="23" y="9"/>
                  </a:cubicBezTo>
                  <a:cubicBezTo>
                    <a:pt x="23" y="9"/>
                    <a:pt x="23" y="10"/>
                    <a:pt x="23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3"/>
                    <a:pt x="26" y="2"/>
                    <a:pt x="27" y="1"/>
                  </a:cubicBezTo>
                  <a:cubicBezTo>
                    <a:pt x="30" y="0"/>
                    <a:pt x="33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3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8" y="1"/>
                    <a:pt x="48" y="3"/>
                  </a:cubicBezTo>
                  <a:cubicBezTo>
                    <a:pt x="48" y="4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5"/>
                    <a:pt x="42" y="6"/>
                  </a:cubicBezTo>
                  <a:cubicBezTo>
                    <a:pt x="42" y="6"/>
                    <a:pt x="42" y="6"/>
                    <a:pt x="41" y="6"/>
                  </a:cubicBezTo>
                  <a:cubicBezTo>
                    <a:pt x="39" y="7"/>
                    <a:pt x="38" y="8"/>
                    <a:pt x="36" y="9"/>
                  </a:cubicBezTo>
                  <a:cubicBezTo>
                    <a:pt x="35" y="10"/>
                    <a:pt x="33" y="11"/>
                    <a:pt x="32" y="12"/>
                  </a:cubicBezTo>
                  <a:cubicBezTo>
                    <a:pt x="30" y="14"/>
                    <a:pt x="29" y="16"/>
                    <a:pt x="27" y="18"/>
                  </a:cubicBezTo>
                  <a:cubicBezTo>
                    <a:pt x="26" y="20"/>
                    <a:pt x="24" y="22"/>
                    <a:pt x="23" y="24"/>
                  </a:cubicBezTo>
                  <a:lnTo>
                    <a:pt x="23" y="16"/>
                  </a:lnTo>
                  <a:close/>
                  <a:moveTo>
                    <a:pt x="18" y="15"/>
                  </a:moveTo>
                  <a:cubicBezTo>
                    <a:pt x="17" y="17"/>
                    <a:pt x="16" y="19"/>
                    <a:pt x="14" y="21"/>
                  </a:cubicBezTo>
                  <a:cubicBezTo>
                    <a:pt x="14" y="22"/>
                    <a:pt x="14" y="22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2" y="26"/>
                    <a:pt x="11" y="27"/>
                  </a:cubicBezTo>
                  <a:cubicBezTo>
                    <a:pt x="13" y="26"/>
                    <a:pt x="14" y="25"/>
                    <a:pt x="16" y="24"/>
                  </a:cubicBezTo>
                  <a:cubicBezTo>
                    <a:pt x="18" y="22"/>
                    <a:pt x="21" y="19"/>
                    <a:pt x="23" y="1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1" y="25"/>
                    <a:pt x="20" y="27"/>
                    <a:pt x="19" y="28"/>
                  </a:cubicBezTo>
                  <a:cubicBezTo>
                    <a:pt x="16" y="30"/>
                    <a:pt x="14" y="31"/>
                    <a:pt x="11" y="32"/>
                  </a:cubicBezTo>
                  <a:cubicBezTo>
                    <a:pt x="9" y="33"/>
                    <a:pt x="6" y="34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1" y="34"/>
                    <a:pt x="0" y="33"/>
                  </a:cubicBezTo>
                  <a:cubicBezTo>
                    <a:pt x="0" y="32"/>
                    <a:pt x="1" y="30"/>
                    <a:pt x="2" y="30"/>
                  </a:cubicBezTo>
                  <a:cubicBezTo>
                    <a:pt x="5" y="29"/>
                    <a:pt x="7" y="25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7"/>
                    <a:pt x="13" y="14"/>
                    <a:pt x="14" y="12"/>
                  </a:cubicBezTo>
                  <a:cubicBezTo>
                    <a:pt x="16" y="10"/>
                    <a:pt x="18" y="7"/>
                    <a:pt x="20" y="5"/>
                  </a:cubicBezTo>
                  <a:cubicBezTo>
                    <a:pt x="21" y="5"/>
                    <a:pt x="22" y="4"/>
                    <a:pt x="23" y="4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0" y="13"/>
                    <a:pt x="18" y="15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4" name="Freeform 239"/>
            <p:cNvSpPr>
              <a:spLocks noEditPoints="1"/>
            </p:cNvSpPr>
            <p:nvPr/>
          </p:nvSpPr>
          <p:spPr bwMode="auto">
            <a:xfrm>
              <a:off x="5557541" y="4399863"/>
              <a:ext cx="103585" cy="69056"/>
            </a:xfrm>
            <a:custGeom>
              <a:avLst/>
              <a:gdLst>
                <a:gd name="T0" fmla="*/ 58 w 61"/>
                <a:gd name="T1" fmla="*/ 7 h 41"/>
                <a:gd name="T2" fmla="*/ 57 w 61"/>
                <a:gd name="T3" fmla="*/ 7 h 41"/>
                <a:gd name="T4" fmla="*/ 57 w 61"/>
                <a:gd name="T5" fmla="*/ 7 h 41"/>
                <a:gd name="T6" fmla="*/ 55 w 61"/>
                <a:gd name="T7" fmla="*/ 10 h 41"/>
                <a:gd name="T8" fmla="*/ 52 w 61"/>
                <a:gd name="T9" fmla="*/ 13 h 41"/>
                <a:gd name="T10" fmla="*/ 52 w 61"/>
                <a:gd name="T11" fmla="*/ 13 h 41"/>
                <a:gd name="T12" fmla="*/ 49 w 61"/>
                <a:gd name="T13" fmla="*/ 19 h 41"/>
                <a:gd name="T14" fmla="*/ 35 w 61"/>
                <a:gd name="T15" fmla="*/ 36 h 41"/>
                <a:gd name="T16" fmla="*/ 31 w 61"/>
                <a:gd name="T17" fmla="*/ 38 h 41"/>
                <a:gd name="T18" fmla="*/ 31 w 61"/>
                <a:gd name="T19" fmla="*/ 33 h 41"/>
                <a:gd name="T20" fmla="*/ 32 w 61"/>
                <a:gd name="T21" fmla="*/ 32 h 41"/>
                <a:gd name="T22" fmla="*/ 45 w 61"/>
                <a:gd name="T23" fmla="*/ 16 h 41"/>
                <a:gd name="T24" fmla="*/ 48 w 61"/>
                <a:gd name="T25" fmla="*/ 11 h 41"/>
                <a:gd name="T26" fmla="*/ 48 w 61"/>
                <a:gd name="T27" fmla="*/ 11 h 41"/>
                <a:gd name="T28" fmla="*/ 51 w 61"/>
                <a:gd name="T29" fmla="*/ 7 h 41"/>
                <a:gd name="T30" fmla="*/ 52 w 61"/>
                <a:gd name="T31" fmla="*/ 5 h 41"/>
                <a:gd name="T32" fmla="*/ 49 w 61"/>
                <a:gd name="T33" fmla="*/ 6 h 41"/>
                <a:gd name="T34" fmla="*/ 40 w 61"/>
                <a:gd name="T35" fmla="*/ 9 h 41"/>
                <a:gd name="T36" fmla="*/ 33 w 61"/>
                <a:gd name="T37" fmla="*/ 14 h 41"/>
                <a:gd name="T38" fmla="*/ 31 w 61"/>
                <a:gd name="T39" fmla="*/ 16 h 41"/>
                <a:gd name="T40" fmla="*/ 31 w 61"/>
                <a:gd name="T41" fmla="*/ 9 h 41"/>
                <a:gd name="T42" fmla="*/ 38 w 61"/>
                <a:gd name="T43" fmla="*/ 4 h 41"/>
                <a:gd name="T44" fmla="*/ 48 w 61"/>
                <a:gd name="T45" fmla="*/ 1 h 41"/>
                <a:gd name="T46" fmla="*/ 59 w 61"/>
                <a:gd name="T47" fmla="*/ 1 h 41"/>
                <a:gd name="T48" fmla="*/ 59 w 61"/>
                <a:gd name="T49" fmla="*/ 1 h 41"/>
                <a:gd name="T50" fmla="*/ 61 w 61"/>
                <a:gd name="T51" fmla="*/ 3 h 41"/>
                <a:gd name="T52" fmla="*/ 59 w 61"/>
                <a:gd name="T53" fmla="*/ 5 h 41"/>
                <a:gd name="T54" fmla="*/ 59 w 61"/>
                <a:gd name="T55" fmla="*/ 6 h 41"/>
                <a:gd name="T56" fmla="*/ 58 w 61"/>
                <a:gd name="T57" fmla="*/ 7 h 41"/>
                <a:gd name="T58" fmla="*/ 58 w 61"/>
                <a:gd name="T59" fmla="*/ 7 h 41"/>
                <a:gd name="T60" fmla="*/ 31 w 61"/>
                <a:gd name="T61" fmla="*/ 38 h 41"/>
                <a:gd name="T62" fmla="*/ 18 w 61"/>
                <a:gd name="T63" fmla="*/ 41 h 41"/>
                <a:gd name="T64" fmla="*/ 2 w 61"/>
                <a:gd name="T65" fmla="*/ 37 h 41"/>
                <a:gd name="T66" fmla="*/ 2 w 61"/>
                <a:gd name="T67" fmla="*/ 37 h 41"/>
                <a:gd name="T68" fmla="*/ 1 w 61"/>
                <a:gd name="T69" fmla="*/ 35 h 41"/>
                <a:gd name="T70" fmla="*/ 3 w 61"/>
                <a:gd name="T71" fmla="*/ 32 h 41"/>
                <a:gd name="T72" fmla="*/ 7 w 61"/>
                <a:gd name="T73" fmla="*/ 31 h 41"/>
                <a:gd name="T74" fmla="*/ 14 w 61"/>
                <a:gd name="T75" fmla="*/ 28 h 41"/>
                <a:gd name="T76" fmla="*/ 23 w 61"/>
                <a:gd name="T77" fmla="*/ 18 h 41"/>
                <a:gd name="T78" fmla="*/ 23 w 61"/>
                <a:gd name="T79" fmla="*/ 18 h 41"/>
                <a:gd name="T80" fmla="*/ 23 w 61"/>
                <a:gd name="T81" fmla="*/ 18 h 41"/>
                <a:gd name="T82" fmla="*/ 23 w 61"/>
                <a:gd name="T83" fmla="*/ 18 h 41"/>
                <a:gd name="T84" fmla="*/ 23 w 61"/>
                <a:gd name="T85" fmla="*/ 17 h 41"/>
                <a:gd name="T86" fmla="*/ 30 w 61"/>
                <a:gd name="T87" fmla="*/ 10 h 41"/>
                <a:gd name="T88" fmla="*/ 31 w 61"/>
                <a:gd name="T89" fmla="*/ 9 h 41"/>
                <a:gd name="T90" fmla="*/ 31 w 61"/>
                <a:gd name="T91" fmla="*/ 16 h 41"/>
                <a:gd name="T92" fmla="*/ 27 w 61"/>
                <a:gd name="T93" fmla="*/ 20 h 41"/>
                <a:gd name="T94" fmla="*/ 27 w 61"/>
                <a:gd name="T95" fmla="*/ 21 h 41"/>
                <a:gd name="T96" fmla="*/ 27 w 61"/>
                <a:gd name="T97" fmla="*/ 21 h 41"/>
                <a:gd name="T98" fmla="*/ 27 w 61"/>
                <a:gd name="T99" fmla="*/ 21 h 41"/>
                <a:gd name="T100" fmla="*/ 16 w 61"/>
                <a:gd name="T101" fmla="*/ 32 h 41"/>
                <a:gd name="T102" fmla="*/ 10 w 61"/>
                <a:gd name="T103" fmla="*/ 35 h 41"/>
                <a:gd name="T104" fmla="*/ 18 w 61"/>
                <a:gd name="T105" fmla="*/ 36 h 41"/>
                <a:gd name="T106" fmla="*/ 31 w 61"/>
                <a:gd name="T107" fmla="*/ 33 h 41"/>
                <a:gd name="T108" fmla="*/ 31 w 61"/>
                <a:gd name="T10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" h="41">
                  <a:moveTo>
                    <a:pt x="58" y="7"/>
                  </a:moveTo>
                  <a:cubicBezTo>
                    <a:pt x="58" y="7"/>
                    <a:pt x="58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8"/>
                    <a:pt x="55" y="9"/>
                    <a:pt x="55" y="10"/>
                  </a:cubicBezTo>
                  <a:cubicBezTo>
                    <a:pt x="54" y="11"/>
                    <a:pt x="53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5"/>
                    <a:pt x="50" y="17"/>
                    <a:pt x="49" y="19"/>
                  </a:cubicBezTo>
                  <a:cubicBezTo>
                    <a:pt x="46" y="25"/>
                    <a:pt x="42" y="32"/>
                    <a:pt x="35" y="36"/>
                  </a:cubicBezTo>
                  <a:cubicBezTo>
                    <a:pt x="34" y="37"/>
                    <a:pt x="32" y="38"/>
                    <a:pt x="31" y="38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8" y="29"/>
                    <a:pt x="42" y="23"/>
                    <a:pt x="45" y="16"/>
                  </a:cubicBezTo>
                  <a:cubicBezTo>
                    <a:pt x="46" y="15"/>
                    <a:pt x="47" y="13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1" y="6"/>
                    <a:pt x="52" y="6"/>
                    <a:pt x="52" y="5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6" y="6"/>
                    <a:pt x="43" y="7"/>
                    <a:pt x="40" y="9"/>
                  </a:cubicBezTo>
                  <a:cubicBezTo>
                    <a:pt x="38" y="10"/>
                    <a:pt x="35" y="12"/>
                    <a:pt x="33" y="14"/>
                  </a:cubicBezTo>
                  <a:cubicBezTo>
                    <a:pt x="32" y="14"/>
                    <a:pt x="32" y="15"/>
                    <a:pt x="31" y="16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7"/>
                    <a:pt x="35" y="6"/>
                    <a:pt x="38" y="4"/>
                  </a:cubicBezTo>
                  <a:cubicBezTo>
                    <a:pt x="41" y="3"/>
                    <a:pt x="44" y="2"/>
                    <a:pt x="48" y="1"/>
                  </a:cubicBezTo>
                  <a:cubicBezTo>
                    <a:pt x="52" y="0"/>
                    <a:pt x="55" y="0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0" y="1"/>
                    <a:pt x="61" y="2"/>
                    <a:pt x="61" y="3"/>
                  </a:cubicBezTo>
                  <a:cubicBezTo>
                    <a:pt x="61" y="4"/>
                    <a:pt x="60" y="6"/>
                    <a:pt x="59" y="5"/>
                  </a:cubicBezTo>
                  <a:cubicBezTo>
                    <a:pt x="59" y="5"/>
                    <a:pt x="59" y="5"/>
                    <a:pt x="59" y="6"/>
                  </a:cubicBezTo>
                  <a:cubicBezTo>
                    <a:pt x="58" y="6"/>
                    <a:pt x="58" y="6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lose/>
                  <a:moveTo>
                    <a:pt x="31" y="38"/>
                  </a:moveTo>
                  <a:cubicBezTo>
                    <a:pt x="27" y="40"/>
                    <a:pt x="23" y="41"/>
                    <a:pt x="18" y="41"/>
                  </a:cubicBezTo>
                  <a:cubicBezTo>
                    <a:pt x="12" y="41"/>
                    <a:pt x="7" y="40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6"/>
                    <a:pt x="1" y="36"/>
                    <a:pt x="1" y="35"/>
                  </a:cubicBezTo>
                  <a:cubicBezTo>
                    <a:pt x="0" y="34"/>
                    <a:pt x="1" y="32"/>
                    <a:pt x="3" y="32"/>
                  </a:cubicBezTo>
                  <a:cubicBezTo>
                    <a:pt x="4" y="32"/>
                    <a:pt x="6" y="32"/>
                    <a:pt x="7" y="31"/>
                  </a:cubicBezTo>
                  <a:cubicBezTo>
                    <a:pt x="10" y="30"/>
                    <a:pt x="12" y="29"/>
                    <a:pt x="14" y="28"/>
                  </a:cubicBezTo>
                  <a:cubicBezTo>
                    <a:pt x="17" y="25"/>
                    <a:pt x="20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6" y="15"/>
                    <a:pt x="28" y="12"/>
                    <a:pt x="30" y="10"/>
                  </a:cubicBezTo>
                  <a:cubicBezTo>
                    <a:pt x="30" y="10"/>
                    <a:pt x="31" y="10"/>
                    <a:pt x="3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7"/>
                    <a:pt x="29" y="19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4" y="25"/>
                    <a:pt x="21" y="29"/>
                    <a:pt x="16" y="32"/>
                  </a:cubicBezTo>
                  <a:cubicBezTo>
                    <a:pt x="14" y="33"/>
                    <a:pt x="12" y="34"/>
                    <a:pt x="10" y="35"/>
                  </a:cubicBezTo>
                  <a:cubicBezTo>
                    <a:pt x="13" y="36"/>
                    <a:pt x="15" y="36"/>
                    <a:pt x="18" y="36"/>
                  </a:cubicBezTo>
                  <a:cubicBezTo>
                    <a:pt x="23" y="36"/>
                    <a:pt x="27" y="35"/>
                    <a:pt x="31" y="33"/>
                  </a:cubicBezTo>
                  <a:lnTo>
                    <a:pt x="31" y="38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5" name="Freeform 240"/>
            <p:cNvSpPr>
              <a:spLocks noEditPoints="1"/>
            </p:cNvSpPr>
            <p:nvPr/>
          </p:nvSpPr>
          <p:spPr bwMode="auto">
            <a:xfrm>
              <a:off x="5459910" y="4461775"/>
              <a:ext cx="92869" cy="67866"/>
            </a:xfrm>
            <a:custGeom>
              <a:avLst/>
              <a:gdLst>
                <a:gd name="T0" fmla="*/ 29 w 55"/>
                <a:gd name="T1" fmla="*/ 19 h 40"/>
                <a:gd name="T2" fmla="*/ 37 w 55"/>
                <a:gd name="T3" fmla="*/ 28 h 40"/>
                <a:gd name="T4" fmla="*/ 44 w 55"/>
                <a:gd name="T5" fmla="*/ 32 h 40"/>
                <a:gd name="T6" fmla="*/ 41 w 55"/>
                <a:gd name="T7" fmla="*/ 27 h 40"/>
                <a:gd name="T8" fmla="*/ 41 w 55"/>
                <a:gd name="T9" fmla="*/ 27 h 40"/>
                <a:gd name="T10" fmla="*/ 40 w 55"/>
                <a:gd name="T11" fmla="*/ 26 h 40"/>
                <a:gd name="T12" fmla="*/ 39 w 55"/>
                <a:gd name="T13" fmla="*/ 24 h 40"/>
                <a:gd name="T14" fmla="*/ 35 w 55"/>
                <a:gd name="T15" fmla="*/ 17 h 40"/>
                <a:gd name="T16" fmla="*/ 29 w 55"/>
                <a:gd name="T17" fmla="*/ 10 h 40"/>
                <a:gd name="T18" fmla="*/ 29 w 55"/>
                <a:gd name="T19" fmla="*/ 4 h 40"/>
                <a:gd name="T20" fmla="*/ 32 w 55"/>
                <a:gd name="T21" fmla="*/ 6 h 40"/>
                <a:gd name="T22" fmla="*/ 38 w 55"/>
                <a:gd name="T23" fmla="*/ 14 h 40"/>
                <a:gd name="T24" fmla="*/ 43 w 55"/>
                <a:gd name="T25" fmla="*/ 22 h 40"/>
                <a:gd name="T26" fmla="*/ 44 w 55"/>
                <a:gd name="T27" fmla="*/ 24 h 40"/>
                <a:gd name="T28" fmla="*/ 45 w 55"/>
                <a:gd name="T29" fmla="*/ 25 h 40"/>
                <a:gd name="T30" fmla="*/ 45 w 55"/>
                <a:gd name="T31" fmla="*/ 25 h 40"/>
                <a:gd name="T32" fmla="*/ 45 w 55"/>
                <a:gd name="T33" fmla="*/ 25 h 40"/>
                <a:gd name="T34" fmla="*/ 53 w 55"/>
                <a:gd name="T35" fmla="*/ 35 h 40"/>
                <a:gd name="T36" fmla="*/ 55 w 55"/>
                <a:gd name="T37" fmla="*/ 38 h 40"/>
                <a:gd name="T38" fmla="*/ 52 w 55"/>
                <a:gd name="T39" fmla="*/ 40 h 40"/>
                <a:gd name="T40" fmla="*/ 43 w 55"/>
                <a:gd name="T41" fmla="*/ 37 h 40"/>
                <a:gd name="T42" fmla="*/ 34 w 55"/>
                <a:gd name="T43" fmla="*/ 32 h 40"/>
                <a:gd name="T44" fmla="*/ 29 w 55"/>
                <a:gd name="T45" fmla="*/ 27 h 40"/>
                <a:gd name="T46" fmla="*/ 29 w 55"/>
                <a:gd name="T47" fmla="*/ 19 h 40"/>
                <a:gd name="T48" fmla="*/ 22 w 55"/>
                <a:gd name="T49" fmla="*/ 11 h 40"/>
                <a:gd name="T50" fmla="*/ 28 w 55"/>
                <a:gd name="T51" fmla="*/ 18 h 40"/>
                <a:gd name="T52" fmla="*/ 29 w 55"/>
                <a:gd name="T53" fmla="*/ 19 h 40"/>
                <a:gd name="T54" fmla="*/ 29 w 55"/>
                <a:gd name="T55" fmla="*/ 27 h 40"/>
                <a:gd name="T56" fmla="*/ 24 w 55"/>
                <a:gd name="T57" fmla="*/ 21 h 40"/>
                <a:gd name="T58" fmla="*/ 18 w 55"/>
                <a:gd name="T59" fmla="*/ 14 h 40"/>
                <a:gd name="T60" fmla="*/ 18 w 55"/>
                <a:gd name="T61" fmla="*/ 14 h 40"/>
                <a:gd name="T62" fmla="*/ 13 w 55"/>
                <a:gd name="T63" fmla="*/ 10 h 40"/>
                <a:gd name="T64" fmla="*/ 8 w 55"/>
                <a:gd name="T65" fmla="*/ 7 h 40"/>
                <a:gd name="T66" fmla="*/ 8 w 55"/>
                <a:gd name="T67" fmla="*/ 7 h 40"/>
                <a:gd name="T68" fmla="*/ 8 w 55"/>
                <a:gd name="T69" fmla="*/ 7 h 40"/>
                <a:gd name="T70" fmla="*/ 7 w 55"/>
                <a:gd name="T71" fmla="*/ 6 h 40"/>
                <a:gd name="T72" fmla="*/ 6 w 55"/>
                <a:gd name="T73" fmla="*/ 6 h 40"/>
                <a:gd name="T74" fmla="*/ 3 w 55"/>
                <a:gd name="T75" fmla="*/ 5 h 40"/>
                <a:gd name="T76" fmla="*/ 3 w 55"/>
                <a:gd name="T77" fmla="*/ 5 h 40"/>
                <a:gd name="T78" fmla="*/ 0 w 55"/>
                <a:gd name="T79" fmla="*/ 3 h 40"/>
                <a:gd name="T80" fmla="*/ 3 w 55"/>
                <a:gd name="T81" fmla="*/ 0 h 40"/>
                <a:gd name="T82" fmla="*/ 13 w 55"/>
                <a:gd name="T83" fmla="*/ 0 h 40"/>
                <a:gd name="T84" fmla="*/ 24 w 55"/>
                <a:gd name="T85" fmla="*/ 2 h 40"/>
                <a:gd name="T86" fmla="*/ 29 w 55"/>
                <a:gd name="T87" fmla="*/ 4 h 40"/>
                <a:gd name="T88" fmla="*/ 29 w 55"/>
                <a:gd name="T89" fmla="*/ 10 h 40"/>
                <a:gd name="T90" fmla="*/ 29 w 55"/>
                <a:gd name="T91" fmla="*/ 10 h 40"/>
                <a:gd name="T92" fmla="*/ 22 w 55"/>
                <a:gd name="T93" fmla="*/ 6 h 40"/>
                <a:gd name="T94" fmla="*/ 14 w 55"/>
                <a:gd name="T95" fmla="*/ 5 h 40"/>
                <a:gd name="T96" fmla="*/ 16 w 55"/>
                <a:gd name="T97" fmla="*/ 6 h 40"/>
                <a:gd name="T98" fmla="*/ 22 w 55"/>
                <a:gd name="T99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" h="40">
                  <a:moveTo>
                    <a:pt x="29" y="19"/>
                  </a:moveTo>
                  <a:cubicBezTo>
                    <a:pt x="31" y="22"/>
                    <a:pt x="34" y="26"/>
                    <a:pt x="37" y="28"/>
                  </a:cubicBezTo>
                  <a:cubicBezTo>
                    <a:pt x="39" y="30"/>
                    <a:pt x="41" y="31"/>
                    <a:pt x="44" y="32"/>
                  </a:cubicBezTo>
                  <a:cubicBezTo>
                    <a:pt x="43" y="31"/>
                    <a:pt x="42" y="29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5"/>
                    <a:pt x="39" y="24"/>
                  </a:cubicBezTo>
                  <a:cubicBezTo>
                    <a:pt x="38" y="22"/>
                    <a:pt x="36" y="19"/>
                    <a:pt x="35" y="17"/>
                  </a:cubicBezTo>
                  <a:cubicBezTo>
                    <a:pt x="33" y="14"/>
                    <a:pt x="31" y="12"/>
                    <a:pt x="29" y="1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5"/>
                    <a:pt x="31" y="6"/>
                    <a:pt x="32" y="6"/>
                  </a:cubicBezTo>
                  <a:cubicBezTo>
                    <a:pt x="34" y="9"/>
                    <a:pt x="37" y="11"/>
                    <a:pt x="38" y="14"/>
                  </a:cubicBezTo>
                  <a:cubicBezTo>
                    <a:pt x="40" y="16"/>
                    <a:pt x="42" y="19"/>
                    <a:pt x="43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7" y="29"/>
                    <a:pt x="50" y="34"/>
                    <a:pt x="53" y="35"/>
                  </a:cubicBezTo>
                  <a:cubicBezTo>
                    <a:pt x="54" y="35"/>
                    <a:pt x="55" y="36"/>
                    <a:pt x="55" y="38"/>
                  </a:cubicBezTo>
                  <a:cubicBezTo>
                    <a:pt x="55" y="39"/>
                    <a:pt x="54" y="40"/>
                    <a:pt x="52" y="40"/>
                  </a:cubicBezTo>
                  <a:cubicBezTo>
                    <a:pt x="49" y="39"/>
                    <a:pt x="46" y="38"/>
                    <a:pt x="43" y="37"/>
                  </a:cubicBezTo>
                  <a:cubicBezTo>
                    <a:pt x="40" y="36"/>
                    <a:pt x="37" y="34"/>
                    <a:pt x="34" y="32"/>
                  </a:cubicBezTo>
                  <a:cubicBezTo>
                    <a:pt x="32" y="30"/>
                    <a:pt x="30" y="29"/>
                    <a:pt x="29" y="27"/>
                  </a:cubicBezTo>
                  <a:lnTo>
                    <a:pt x="29" y="19"/>
                  </a:lnTo>
                  <a:close/>
                  <a:moveTo>
                    <a:pt x="22" y="11"/>
                  </a:moveTo>
                  <a:cubicBezTo>
                    <a:pt x="24" y="13"/>
                    <a:pt x="26" y="16"/>
                    <a:pt x="28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5"/>
                    <a:pt x="26" y="23"/>
                    <a:pt x="24" y="21"/>
                  </a:cubicBezTo>
                  <a:cubicBezTo>
                    <a:pt x="22" y="18"/>
                    <a:pt x="20" y="16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2"/>
                    <a:pt x="15" y="11"/>
                    <a:pt x="13" y="10"/>
                  </a:cubicBezTo>
                  <a:cubicBezTo>
                    <a:pt x="12" y="9"/>
                    <a:pt x="10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9" y="0"/>
                    <a:pt x="13" y="0"/>
                  </a:cubicBezTo>
                  <a:cubicBezTo>
                    <a:pt x="17" y="0"/>
                    <a:pt x="20" y="0"/>
                    <a:pt x="24" y="2"/>
                  </a:cubicBezTo>
                  <a:cubicBezTo>
                    <a:pt x="26" y="3"/>
                    <a:pt x="27" y="3"/>
                    <a:pt x="29" y="4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7" y="9"/>
                    <a:pt x="24" y="7"/>
                    <a:pt x="22" y="6"/>
                  </a:cubicBezTo>
                  <a:cubicBezTo>
                    <a:pt x="20" y="5"/>
                    <a:pt x="17" y="5"/>
                    <a:pt x="14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8" y="7"/>
                    <a:pt x="20" y="9"/>
                    <a:pt x="22" y="11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6" name="Freeform 241"/>
            <p:cNvSpPr>
              <a:spLocks noEditPoints="1"/>
            </p:cNvSpPr>
            <p:nvPr/>
          </p:nvSpPr>
          <p:spPr bwMode="auto">
            <a:xfrm>
              <a:off x="5427764" y="4461775"/>
              <a:ext cx="117872" cy="79772"/>
            </a:xfrm>
            <a:custGeom>
              <a:avLst/>
              <a:gdLst>
                <a:gd name="T0" fmla="*/ 35 w 70"/>
                <a:gd name="T1" fmla="*/ 39 h 47"/>
                <a:gd name="T2" fmla="*/ 50 w 70"/>
                <a:gd name="T3" fmla="*/ 43 h 47"/>
                <a:gd name="T4" fmla="*/ 61 w 70"/>
                <a:gd name="T5" fmla="*/ 41 h 47"/>
                <a:gd name="T6" fmla="*/ 61 w 70"/>
                <a:gd name="T7" fmla="*/ 41 h 47"/>
                <a:gd name="T8" fmla="*/ 53 w 70"/>
                <a:gd name="T9" fmla="*/ 36 h 47"/>
                <a:gd name="T10" fmla="*/ 40 w 70"/>
                <a:gd name="T11" fmla="*/ 24 h 47"/>
                <a:gd name="T12" fmla="*/ 40 w 70"/>
                <a:gd name="T13" fmla="*/ 23 h 47"/>
                <a:gd name="T14" fmla="*/ 35 w 70"/>
                <a:gd name="T15" fmla="*/ 18 h 47"/>
                <a:gd name="T16" fmla="*/ 35 w 70"/>
                <a:gd name="T17" fmla="*/ 11 h 47"/>
                <a:gd name="T18" fmla="*/ 36 w 70"/>
                <a:gd name="T19" fmla="*/ 12 h 47"/>
                <a:gd name="T20" fmla="*/ 36 w 70"/>
                <a:gd name="T21" fmla="*/ 12 h 47"/>
                <a:gd name="T22" fmla="*/ 36 w 70"/>
                <a:gd name="T23" fmla="*/ 12 h 47"/>
                <a:gd name="T24" fmla="*/ 43 w 70"/>
                <a:gd name="T25" fmla="*/ 20 h 47"/>
                <a:gd name="T26" fmla="*/ 44 w 70"/>
                <a:gd name="T27" fmla="*/ 21 h 47"/>
                <a:gd name="T28" fmla="*/ 55 w 70"/>
                <a:gd name="T29" fmla="*/ 32 h 47"/>
                <a:gd name="T30" fmla="*/ 62 w 70"/>
                <a:gd name="T31" fmla="*/ 36 h 47"/>
                <a:gd name="T32" fmla="*/ 68 w 70"/>
                <a:gd name="T33" fmla="*/ 38 h 47"/>
                <a:gd name="T34" fmla="*/ 68 w 70"/>
                <a:gd name="T35" fmla="*/ 38 h 47"/>
                <a:gd name="T36" fmla="*/ 70 w 70"/>
                <a:gd name="T37" fmla="*/ 39 h 47"/>
                <a:gd name="T38" fmla="*/ 69 w 70"/>
                <a:gd name="T39" fmla="*/ 42 h 47"/>
                <a:gd name="T40" fmla="*/ 50 w 70"/>
                <a:gd name="T41" fmla="*/ 47 h 47"/>
                <a:gd name="T42" fmla="*/ 35 w 70"/>
                <a:gd name="T43" fmla="*/ 44 h 47"/>
                <a:gd name="T44" fmla="*/ 35 w 70"/>
                <a:gd name="T45" fmla="*/ 39 h 47"/>
                <a:gd name="T46" fmla="*/ 15 w 70"/>
                <a:gd name="T47" fmla="*/ 13 h 47"/>
                <a:gd name="T48" fmla="*/ 18 w 70"/>
                <a:gd name="T49" fmla="*/ 19 h 47"/>
                <a:gd name="T50" fmla="*/ 33 w 70"/>
                <a:gd name="T51" fmla="*/ 38 h 47"/>
                <a:gd name="T52" fmla="*/ 35 w 70"/>
                <a:gd name="T53" fmla="*/ 39 h 47"/>
                <a:gd name="T54" fmla="*/ 35 w 70"/>
                <a:gd name="T55" fmla="*/ 44 h 47"/>
                <a:gd name="T56" fmla="*/ 31 w 70"/>
                <a:gd name="T57" fmla="*/ 42 h 47"/>
                <a:gd name="T58" fmla="*/ 14 w 70"/>
                <a:gd name="T59" fmla="*/ 21 h 47"/>
                <a:gd name="T60" fmla="*/ 11 w 70"/>
                <a:gd name="T61" fmla="*/ 15 h 47"/>
                <a:gd name="T62" fmla="*/ 11 w 70"/>
                <a:gd name="T63" fmla="*/ 15 h 47"/>
                <a:gd name="T64" fmla="*/ 11 w 70"/>
                <a:gd name="T65" fmla="*/ 15 h 47"/>
                <a:gd name="T66" fmla="*/ 8 w 70"/>
                <a:gd name="T67" fmla="*/ 11 h 47"/>
                <a:gd name="T68" fmla="*/ 4 w 70"/>
                <a:gd name="T69" fmla="*/ 8 h 47"/>
                <a:gd name="T70" fmla="*/ 4 w 70"/>
                <a:gd name="T71" fmla="*/ 8 h 47"/>
                <a:gd name="T72" fmla="*/ 4 w 70"/>
                <a:gd name="T73" fmla="*/ 8 h 47"/>
                <a:gd name="T74" fmla="*/ 4 w 70"/>
                <a:gd name="T75" fmla="*/ 7 h 47"/>
                <a:gd name="T76" fmla="*/ 4 w 70"/>
                <a:gd name="T77" fmla="*/ 7 h 47"/>
                <a:gd name="T78" fmla="*/ 4 w 70"/>
                <a:gd name="T79" fmla="*/ 7 h 47"/>
                <a:gd name="T80" fmla="*/ 3 w 70"/>
                <a:gd name="T81" fmla="*/ 6 h 47"/>
                <a:gd name="T82" fmla="*/ 0 w 70"/>
                <a:gd name="T83" fmla="*/ 3 h 47"/>
                <a:gd name="T84" fmla="*/ 2 w 70"/>
                <a:gd name="T85" fmla="*/ 1 h 47"/>
                <a:gd name="T86" fmla="*/ 15 w 70"/>
                <a:gd name="T87" fmla="*/ 1 h 47"/>
                <a:gd name="T88" fmla="*/ 27 w 70"/>
                <a:gd name="T89" fmla="*/ 5 h 47"/>
                <a:gd name="T90" fmla="*/ 35 w 70"/>
                <a:gd name="T91" fmla="*/ 11 h 47"/>
                <a:gd name="T92" fmla="*/ 35 w 70"/>
                <a:gd name="T93" fmla="*/ 18 h 47"/>
                <a:gd name="T94" fmla="*/ 33 w 70"/>
                <a:gd name="T95" fmla="*/ 15 h 47"/>
                <a:gd name="T96" fmla="*/ 33 w 70"/>
                <a:gd name="T97" fmla="*/ 15 h 47"/>
                <a:gd name="T98" fmla="*/ 24 w 70"/>
                <a:gd name="T99" fmla="*/ 9 h 47"/>
                <a:gd name="T100" fmla="*/ 14 w 70"/>
                <a:gd name="T101" fmla="*/ 6 h 47"/>
                <a:gd name="T102" fmla="*/ 9 w 70"/>
                <a:gd name="T103" fmla="*/ 5 h 47"/>
                <a:gd name="T104" fmla="*/ 12 w 70"/>
                <a:gd name="T105" fmla="*/ 8 h 47"/>
                <a:gd name="T106" fmla="*/ 15 w 70"/>
                <a:gd name="T107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47">
                  <a:moveTo>
                    <a:pt x="35" y="39"/>
                  </a:moveTo>
                  <a:cubicBezTo>
                    <a:pt x="40" y="41"/>
                    <a:pt x="45" y="43"/>
                    <a:pt x="50" y="43"/>
                  </a:cubicBezTo>
                  <a:cubicBezTo>
                    <a:pt x="54" y="43"/>
                    <a:pt x="57" y="42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8" y="39"/>
                    <a:pt x="55" y="38"/>
                    <a:pt x="53" y="36"/>
                  </a:cubicBezTo>
                  <a:cubicBezTo>
                    <a:pt x="47" y="33"/>
                    <a:pt x="43" y="28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8" y="21"/>
                    <a:pt x="37" y="19"/>
                    <a:pt x="35" y="18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9" y="14"/>
                    <a:pt x="41" y="17"/>
                    <a:pt x="43" y="20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7" y="25"/>
                    <a:pt x="51" y="30"/>
                    <a:pt x="55" y="32"/>
                  </a:cubicBezTo>
                  <a:cubicBezTo>
                    <a:pt x="57" y="34"/>
                    <a:pt x="60" y="35"/>
                    <a:pt x="62" y="36"/>
                  </a:cubicBezTo>
                  <a:cubicBezTo>
                    <a:pt x="64" y="37"/>
                    <a:pt x="66" y="38"/>
                    <a:pt x="68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9" y="38"/>
                    <a:pt x="69" y="38"/>
                    <a:pt x="70" y="39"/>
                  </a:cubicBezTo>
                  <a:cubicBezTo>
                    <a:pt x="70" y="40"/>
                    <a:pt x="70" y="41"/>
                    <a:pt x="69" y="42"/>
                  </a:cubicBezTo>
                  <a:cubicBezTo>
                    <a:pt x="63" y="46"/>
                    <a:pt x="57" y="47"/>
                    <a:pt x="50" y="47"/>
                  </a:cubicBezTo>
                  <a:cubicBezTo>
                    <a:pt x="45" y="47"/>
                    <a:pt x="40" y="46"/>
                    <a:pt x="35" y="44"/>
                  </a:cubicBezTo>
                  <a:lnTo>
                    <a:pt x="35" y="39"/>
                  </a:lnTo>
                  <a:close/>
                  <a:moveTo>
                    <a:pt x="15" y="13"/>
                  </a:moveTo>
                  <a:cubicBezTo>
                    <a:pt x="16" y="15"/>
                    <a:pt x="17" y="17"/>
                    <a:pt x="18" y="19"/>
                  </a:cubicBezTo>
                  <a:cubicBezTo>
                    <a:pt x="22" y="26"/>
                    <a:pt x="26" y="33"/>
                    <a:pt x="33" y="38"/>
                  </a:cubicBezTo>
                  <a:cubicBezTo>
                    <a:pt x="34" y="38"/>
                    <a:pt x="34" y="38"/>
                    <a:pt x="35" y="3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4" y="43"/>
                    <a:pt x="32" y="43"/>
                    <a:pt x="31" y="42"/>
                  </a:cubicBezTo>
                  <a:cubicBezTo>
                    <a:pt x="22" y="37"/>
                    <a:pt x="18" y="29"/>
                    <a:pt x="14" y="21"/>
                  </a:cubicBezTo>
                  <a:cubicBezTo>
                    <a:pt x="13" y="19"/>
                    <a:pt x="12" y="17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4"/>
                    <a:pt x="9" y="12"/>
                    <a:pt x="8" y="11"/>
                  </a:cubicBezTo>
                  <a:cubicBezTo>
                    <a:pt x="7" y="10"/>
                    <a:pt x="6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7" y="0"/>
                    <a:pt x="11" y="1"/>
                    <a:pt x="15" y="1"/>
                  </a:cubicBezTo>
                  <a:cubicBezTo>
                    <a:pt x="19" y="2"/>
                    <a:pt x="23" y="3"/>
                    <a:pt x="27" y="5"/>
                  </a:cubicBezTo>
                  <a:cubicBezTo>
                    <a:pt x="30" y="7"/>
                    <a:pt x="33" y="9"/>
                    <a:pt x="35" y="1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7"/>
                    <a:pt x="34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3"/>
                    <a:pt x="28" y="11"/>
                    <a:pt x="24" y="9"/>
                  </a:cubicBezTo>
                  <a:cubicBezTo>
                    <a:pt x="21" y="8"/>
                    <a:pt x="18" y="7"/>
                    <a:pt x="14" y="6"/>
                  </a:cubicBezTo>
                  <a:cubicBezTo>
                    <a:pt x="13" y="6"/>
                    <a:pt x="11" y="6"/>
                    <a:pt x="9" y="5"/>
                  </a:cubicBezTo>
                  <a:cubicBezTo>
                    <a:pt x="10" y="6"/>
                    <a:pt x="11" y="7"/>
                    <a:pt x="12" y="8"/>
                  </a:cubicBezTo>
                  <a:cubicBezTo>
                    <a:pt x="13" y="10"/>
                    <a:pt x="14" y="11"/>
                    <a:pt x="15" y="13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Freeform 242"/>
            <p:cNvSpPr>
              <a:spLocks noEditPoints="1"/>
            </p:cNvSpPr>
            <p:nvPr/>
          </p:nvSpPr>
          <p:spPr bwMode="auto">
            <a:xfrm>
              <a:off x="5471816" y="4399863"/>
              <a:ext cx="80963" cy="59531"/>
            </a:xfrm>
            <a:custGeom>
              <a:avLst/>
              <a:gdLst>
                <a:gd name="T0" fmla="*/ 25 w 48"/>
                <a:gd name="T1" fmla="*/ 16 h 35"/>
                <a:gd name="T2" fmla="*/ 32 w 48"/>
                <a:gd name="T3" fmla="*/ 24 h 35"/>
                <a:gd name="T4" fmla="*/ 37 w 48"/>
                <a:gd name="T5" fmla="*/ 27 h 35"/>
                <a:gd name="T6" fmla="*/ 35 w 48"/>
                <a:gd name="T7" fmla="*/ 24 h 35"/>
                <a:gd name="T8" fmla="*/ 35 w 48"/>
                <a:gd name="T9" fmla="*/ 24 h 35"/>
                <a:gd name="T10" fmla="*/ 34 w 48"/>
                <a:gd name="T11" fmla="*/ 23 h 35"/>
                <a:gd name="T12" fmla="*/ 34 w 48"/>
                <a:gd name="T13" fmla="*/ 23 h 35"/>
                <a:gd name="T14" fmla="*/ 33 w 48"/>
                <a:gd name="T15" fmla="*/ 21 h 35"/>
                <a:gd name="T16" fmla="*/ 30 w 48"/>
                <a:gd name="T17" fmla="*/ 15 h 35"/>
                <a:gd name="T18" fmla="*/ 25 w 48"/>
                <a:gd name="T19" fmla="*/ 10 h 35"/>
                <a:gd name="T20" fmla="*/ 25 w 48"/>
                <a:gd name="T21" fmla="*/ 4 h 35"/>
                <a:gd name="T22" fmla="*/ 28 w 48"/>
                <a:gd name="T23" fmla="*/ 5 h 35"/>
                <a:gd name="T24" fmla="*/ 33 w 48"/>
                <a:gd name="T25" fmla="*/ 12 h 35"/>
                <a:gd name="T26" fmla="*/ 38 w 48"/>
                <a:gd name="T27" fmla="*/ 19 h 35"/>
                <a:gd name="T28" fmla="*/ 39 w 48"/>
                <a:gd name="T29" fmla="*/ 21 h 35"/>
                <a:gd name="T30" fmla="*/ 39 w 48"/>
                <a:gd name="T31" fmla="*/ 21 h 35"/>
                <a:gd name="T32" fmla="*/ 39 w 48"/>
                <a:gd name="T33" fmla="*/ 21 h 35"/>
                <a:gd name="T34" fmla="*/ 39 w 48"/>
                <a:gd name="T35" fmla="*/ 22 h 35"/>
                <a:gd name="T36" fmla="*/ 39 w 48"/>
                <a:gd name="T37" fmla="*/ 22 h 35"/>
                <a:gd name="T38" fmla="*/ 39 w 48"/>
                <a:gd name="T39" fmla="*/ 22 h 35"/>
                <a:gd name="T40" fmla="*/ 46 w 48"/>
                <a:gd name="T41" fmla="*/ 30 h 35"/>
                <a:gd name="T42" fmla="*/ 48 w 48"/>
                <a:gd name="T43" fmla="*/ 32 h 35"/>
                <a:gd name="T44" fmla="*/ 45 w 48"/>
                <a:gd name="T45" fmla="*/ 35 h 35"/>
                <a:gd name="T46" fmla="*/ 37 w 48"/>
                <a:gd name="T47" fmla="*/ 32 h 35"/>
                <a:gd name="T48" fmla="*/ 29 w 48"/>
                <a:gd name="T49" fmla="*/ 28 h 35"/>
                <a:gd name="T50" fmla="*/ 25 w 48"/>
                <a:gd name="T51" fmla="*/ 24 h 35"/>
                <a:gd name="T52" fmla="*/ 25 w 48"/>
                <a:gd name="T53" fmla="*/ 16 h 35"/>
                <a:gd name="T54" fmla="*/ 19 w 48"/>
                <a:gd name="T55" fmla="*/ 6 h 35"/>
                <a:gd name="T56" fmla="*/ 14 w 48"/>
                <a:gd name="T57" fmla="*/ 5 h 35"/>
                <a:gd name="T58" fmla="*/ 14 w 48"/>
                <a:gd name="T59" fmla="*/ 5 h 35"/>
                <a:gd name="T60" fmla="*/ 19 w 48"/>
                <a:gd name="T61" fmla="*/ 9 h 35"/>
                <a:gd name="T62" fmla="*/ 19 w 48"/>
                <a:gd name="T63" fmla="*/ 9 h 35"/>
                <a:gd name="T64" fmla="*/ 24 w 48"/>
                <a:gd name="T65" fmla="*/ 15 h 35"/>
                <a:gd name="T66" fmla="*/ 25 w 48"/>
                <a:gd name="T67" fmla="*/ 16 h 35"/>
                <a:gd name="T68" fmla="*/ 25 w 48"/>
                <a:gd name="T69" fmla="*/ 24 h 35"/>
                <a:gd name="T70" fmla="*/ 21 w 48"/>
                <a:gd name="T71" fmla="*/ 18 h 35"/>
                <a:gd name="T72" fmla="*/ 16 w 48"/>
                <a:gd name="T73" fmla="*/ 12 h 35"/>
                <a:gd name="T74" fmla="*/ 16 w 48"/>
                <a:gd name="T75" fmla="*/ 12 h 35"/>
                <a:gd name="T76" fmla="*/ 16 w 48"/>
                <a:gd name="T77" fmla="*/ 12 h 35"/>
                <a:gd name="T78" fmla="*/ 12 w 48"/>
                <a:gd name="T79" fmla="*/ 9 h 35"/>
                <a:gd name="T80" fmla="*/ 7 w 48"/>
                <a:gd name="T81" fmla="*/ 6 h 35"/>
                <a:gd name="T82" fmla="*/ 6 w 48"/>
                <a:gd name="T83" fmla="*/ 6 h 35"/>
                <a:gd name="T84" fmla="*/ 6 w 48"/>
                <a:gd name="T85" fmla="*/ 6 h 35"/>
                <a:gd name="T86" fmla="*/ 3 w 48"/>
                <a:gd name="T87" fmla="*/ 5 h 35"/>
                <a:gd name="T88" fmla="*/ 3 w 48"/>
                <a:gd name="T89" fmla="*/ 5 h 35"/>
                <a:gd name="T90" fmla="*/ 0 w 48"/>
                <a:gd name="T91" fmla="*/ 3 h 35"/>
                <a:gd name="T92" fmla="*/ 2 w 48"/>
                <a:gd name="T93" fmla="*/ 0 h 35"/>
                <a:gd name="T94" fmla="*/ 11 w 48"/>
                <a:gd name="T95" fmla="*/ 0 h 35"/>
                <a:gd name="T96" fmla="*/ 11 w 48"/>
                <a:gd name="T97" fmla="*/ 0 h 35"/>
                <a:gd name="T98" fmla="*/ 21 w 48"/>
                <a:gd name="T99" fmla="*/ 1 h 35"/>
                <a:gd name="T100" fmla="*/ 25 w 48"/>
                <a:gd name="T101" fmla="*/ 4 h 35"/>
                <a:gd name="T102" fmla="*/ 25 w 48"/>
                <a:gd name="T103" fmla="*/ 10 h 35"/>
                <a:gd name="T104" fmla="*/ 25 w 48"/>
                <a:gd name="T105" fmla="*/ 9 h 35"/>
                <a:gd name="T106" fmla="*/ 19 w 48"/>
                <a:gd name="T107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35">
                  <a:moveTo>
                    <a:pt x="25" y="16"/>
                  </a:moveTo>
                  <a:cubicBezTo>
                    <a:pt x="27" y="19"/>
                    <a:pt x="29" y="22"/>
                    <a:pt x="32" y="24"/>
                  </a:cubicBezTo>
                  <a:cubicBezTo>
                    <a:pt x="34" y="25"/>
                    <a:pt x="35" y="26"/>
                    <a:pt x="37" y="27"/>
                  </a:cubicBezTo>
                  <a:cubicBezTo>
                    <a:pt x="36" y="26"/>
                    <a:pt x="35" y="25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19"/>
                    <a:pt x="31" y="17"/>
                    <a:pt x="30" y="15"/>
                  </a:cubicBezTo>
                  <a:cubicBezTo>
                    <a:pt x="28" y="13"/>
                    <a:pt x="27" y="11"/>
                    <a:pt x="25" y="1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7" y="5"/>
                    <a:pt x="28" y="5"/>
                  </a:cubicBezTo>
                  <a:cubicBezTo>
                    <a:pt x="30" y="7"/>
                    <a:pt x="32" y="10"/>
                    <a:pt x="33" y="12"/>
                  </a:cubicBezTo>
                  <a:cubicBezTo>
                    <a:pt x="35" y="14"/>
                    <a:pt x="36" y="17"/>
                    <a:pt x="38" y="19"/>
                  </a:cubicBezTo>
                  <a:cubicBezTo>
                    <a:pt x="38" y="19"/>
                    <a:pt x="38" y="20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1" y="25"/>
                    <a:pt x="43" y="29"/>
                    <a:pt x="46" y="30"/>
                  </a:cubicBezTo>
                  <a:cubicBezTo>
                    <a:pt x="47" y="30"/>
                    <a:pt x="48" y="31"/>
                    <a:pt x="48" y="32"/>
                  </a:cubicBezTo>
                  <a:cubicBezTo>
                    <a:pt x="47" y="34"/>
                    <a:pt x="46" y="35"/>
                    <a:pt x="45" y="35"/>
                  </a:cubicBezTo>
                  <a:cubicBezTo>
                    <a:pt x="42" y="34"/>
                    <a:pt x="39" y="33"/>
                    <a:pt x="37" y="32"/>
                  </a:cubicBezTo>
                  <a:cubicBezTo>
                    <a:pt x="34" y="31"/>
                    <a:pt x="31" y="30"/>
                    <a:pt x="29" y="28"/>
                  </a:cubicBezTo>
                  <a:cubicBezTo>
                    <a:pt x="28" y="27"/>
                    <a:pt x="26" y="25"/>
                    <a:pt x="25" y="24"/>
                  </a:cubicBezTo>
                  <a:lnTo>
                    <a:pt x="25" y="16"/>
                  </a:lnTo>
                  <a:close/>
                  <a:moveTo>
                    <a:pt x="19" y="6"/>
                  </a:moveTo>
                  <a:cubicBezTo>
                    <a:pt x="17" y="5"/>
                    <a:pt x="16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6" y="6"/>
                    <a:pt x="18" y="7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11"/>
                    <a:pt x="23" y="13"/>
                    <a:pt x="24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19" y="16"/>
                    <a:pt x="17" y="14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3" y="10"/>
                    <a:pt x="12" y="9"/>
                  </a:cubicBezTo>
                  <a:cubicBezTo>
                    <a:pt x="10" y="8"/>
                    <a:pt x="8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" y="0"/>
                    <a:pt x="8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0"/>
                    <a:pt x="18" y="0"/>
                    <a:pt x="21" y="1"/>
                  </a:cubicBezTo>
                  <a:cubicBezTo>
                    <a:pt x="22" y="2"/>
                    <a:pt x="24" y="3"/>
                    <a:pt x="25" y="4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5" y="9"/>
                  </a:cubicBezTo>
                  <a:cubicBezTo>
                    <a:pt x="23" y="8"/>
                    <a:pt x="21" y="7"/>
                    <a:pt x="19" y="6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8" name="Freeform 243"/>
            <p:cNvSpPr>
              <a:spLocks noEditPoints="1"/>
            </p:cNvSpPr>
            <p:nvPr/>
          </p:nvSpPr>
          <p:spPr bwMode="auto">
            <a:xfrm>
              <a:off x="5442051" y="4399863"/>
              <a:ext cx="105966" cy="69056"/>
            </a:xfrm>
            <a:custGeom>
              <a:avLst/>
              <a:gdLst>
                <a:gd name="T0" fmla="*/ 31 w 62"/>
                <a:gd name="T1" fmla="*/ 9 h 41"/>
                <a:gd name="T2" fmla="*/ 32 w 62"/>
                <a:gd name="T3" fmla="*/ 10 h 41"/>
                <a:gd name="T4" fmla="*/ 38 w 62"/>
                <a:gd name="T5" fmla="*/ 17 h 41"/>
                <a:gd name="T6" fmla="*/ 38 w 62"/>
                <a:gd name="T7" fmla="*/ 17 h 41"/>
                <a:gd name="T8" fmla="*/ 38 w 62"/>
                <a:gd name="T9" fmla="*/ 18 h 41"/>
                <a:gd name="T10" fmla="*/ 39 w 62"/>
                <a:gd name="T11" fmla="*/ 18 h 41"/>
                <a:gd name="T12" fmla="*/ 48 w 62"/>
                <a:gd name="T13" fmla="*/ 28 h 41"/>
                <a:gd name="T14" fmla="*/ 54 w 62"/>
                <a:gd name="T15" fmla="*/ 31 h 41"/>
                <a:gd name="T16" fmla="*/ 59 w 62"/>
                <a:gd name="T17" fmla="*/ 32 h 41"/>
                <a:gd name="T18" fmla="*/ 59 w 62"/>
                <a:gd name="T19" fmla="*/ 32 h 41"/>
                <a:gd name="T20" fmla="*/ 61 w 62"/>
                <a:gd name="T21" fmla="*/ 33 h 41"/>
                <a:gd name="T22" fmla="*/ 60 w 62"/>
                <a:gd name="T23" fmla="*/ 37 h 41"/>
                <a:gd name="T24" fmla="*/ 44 w 62"/>
                <a:gd name="T25" fmla="*/ 41 h 41"/>
                <a:gd name="T26" fmla="*/ 31 w 62"/>
                <a:gd name="T27" fmla="*/ 38 h 41"/>
                <a:gd name="T28" fmla="*/ 31 w 62"/>
                <a:gd name="T29" fmla="*/ 33 h 41"/>
                <a:gd name="T30" fmla="*/ 44 w 62"/>
                <a:gd name="T31" fmla="*/ 36 h 41"/>
                <a:gd name="T32" fmla="*/ 52 w 62"/>
                <a:gd name="T33" fmla="*/ 35 h 41"/>
                <a:gd name="T34" fmla="*/ 46 w 62"/>
                <a:gd name="T35" fmla="*/ 32 h 41"/>
                <a:gd name="T36" fmla="*/ 35 w 62"/>
                <a:gd name="T37" fmla="*/ 21 h 41"/>
                <a:gd name="T38" fmla="*/ 35 w 62"/>
                <a:gd name="T39" fmla="*/ 21 h 41"/>
                <a:gd name="T40" fmla="*/ 35 w 62"/>
                <a:gd name="T41" fmla="*/ 20 h 41"/>
                <a:gd name="T42" fmla="*/ 35 w 62"/>
                <a:gd name="T43" fmla="*/ 20 h 41"/>
                <a:gd name="T44" fmla="*/ 35 w 62"/>
                <a:gd name="T45" fmla="*/ 20 h 41"/>
                <a:gd name="T46" fmla="*/ 31 w 62"/>
                <a:gd name="T47" fmla="*/ 16 h 41"/>
                <a:gd name="T48" fmla="*/ 31 w 62"/>
                <a:gd name="T49" fmla="*/ 9 h 41"/>
                <a:gd name="T50" fmla="*/ 4 w 62"/>
                <a:gd name="T51" fmla="*/ 7 h 41"/>
                <a:gd name="T52" fmla="*/ 3 w 62"/>
                <a:gd name="T53" fmla="*/ 5 h 41"/>
                <a:gd name="T54" fmla="*/ 1 w 62"/>
                <a:gd name="T55" fmla="*/ 3 h 41"/>
                <a:gd name="T56" fmla="*/ 3 w 62"/>
                <a:gd name="T57" fmla="*/ 1 h 41"/>
                <a:gd name="T58" fmla="*/ 14 w 62"/>
                <a:gd name="T59" fmla="*/ 1 h 41"/>
                <a:gd name="T60" fmla="*/ 24 w 62"/>
                <a:gd name="T61" fmla="*/ 4 h 41"/>
                <a:gd name="T62" fmla="*/ 31 w 62"/>
                <a:gd name="T63" fmla="*/ 9 h 41"/>
                <a:gd name="T64" fmla="*/ 31 w 62"/>
                <a:gd name="T65" fmla="*/ 16 h 41"/>
                <a:gd name="T66" fmla="*/ 29 w 62"/>
                <a:gd name="T67" fmla="*/ 14 h 41"/>
                <a:gd name="T68" fmla="*/ 22 w 62"/>
                <a:gd name="T69" fmla="*/ 9 h 41"/>
                <a:gd name="T70" fmla="*/ 13 w 62"/>
                <a:gd name="T71" fmla="*/ 6 h 41"/>
                <a:gd name="T72" fmla="*/ 10 w 62"/>
                <a:gd name="T73" fmla="*/ 5 h 41"/>
                <a:gd name="T74" fmla="*/ 11 w 62"/>
                <a:gd name="T75" fmla="*/ 7 h 41"/>
                <a:gd name="T76" fmla="*/ 14 w 62"/>
                <a:gd name="T77" fmla="*/ 11 h 41"/>
                <a:gd name="T78" fmla="*/ 17 w 62"/>
                <a:gd name="T79" fmla="*/ 16 h 41"/>
                <a:gd name="T80" fmla="*/ 30 w 62"/>
                <a:gd name="T81" fmla="*/ 32 h 41"/>
                <a:gd name="T82" fmla="*/ 31 w 62"/>
                <a:gd name="T83" fmla="*/ 33 h 41"/>
                <a:gd name="T84" fmla="*/ 31 w 62"/>
                <a:gd name="T85" fmla="*/ 38 h 41"/>
                <a:gd name="T86" fmla="*/ 27 w 62"/>
                <a:gd name="T87" fmla="*/ 36 h 41"/>
                <a:gd name="T88" fmla="*/ 13 w 62"/>
                <a:gd name="T89" fmla="*/ 19 h 41"/>
                <a:gd name="T90" fmla="*/ 10 w 62"/>
                <a:gd name="T91" fmla="*/ 13 h 41"/>
                <a:gd name="T92" fmla="*/ 7 w 62"/>
                <a:gd name="T93" fmla="*/ 10 h 41"/>
                <a:gd name="T94" fmla="*/ 4 w 62"/>
                <a:gd name="T95" fmla="*/ 7 h 41"/>
                <a:gd name="T96" fmla="*/ 4 w 62"/>
                <a:gd name="T97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" h="41">
                  <a:moveTo>
                    <a:pt x="31" y="9"/>
                  </a:moveTo>
                  <a:cubicBezTo>
                    <a:pt x="31" y="10"/>
                    <a:pt x="32" y="10"/>
                    <a:pt x="32" y="10"/>
                  </a:cubicBezTo>
                  <a:cubicBezTo>
                    <a:pt x="34" y="12"/>
                    <a:pt x="36" y="15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1" y="21"/>
                    <a:pt x="45" y="25"/>
                    <a:pt x="48" y="28"/>
                  </a:cubicBezTo>
                  <a:cubicBezTo>
                    <a:pt x="50" y="29"/>
                    <a:pt x="52" y="30"/>
                    <a:pt x="54" y="31"/>
                  </a:cubicBezTo>
                  <a:cubicBezTo>
                    <a:pt x="56" y="32"/>
                    <a:pt x="58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2"/>
                    <a:pt x="61" y="33"/>
                    <a:pt x="61" y="33"/>
                  </a:cubicBezTo>
                  <a:cubicBezTo>
                    <a:pt x="62" y="34"/>
                    <a:pt x="61" y="36"/>
                    <a:pt x="60" y="37"/>
                  </a:cubicBezTo>
                  <a:cubicBezTo>
                    <a:pt x="55" y="40"/>
                    <a:pt x="49" y="41"/>
                    <a:pt x="44" y="41"/>
                  </a:cubicBezTo>
                  <a:cubicBezTo>
                    <a:pt x="39" y="41"/>
                    <a:pt x="35" y="40"/>
                    <a:pt x="31" y="38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5" y="35"/>
                    <a:pt x="39" y="36"/>
                    <a:pt x="44" y="36"/>
                  </a:cubicBezTo>
                  <a:cubicBezTo>
                    <a:pt x="47" y="36"/>
                    <a:pt x="49" y="36"/>
                    <a:pt x="52" y="35"/>
                  </a:cubicBezTo>
                  <a:cubicBezTo>
                    <a:pt x="50" y="34"/>
                    <a:pt x="47" y="33"/>
                    <a:pt x="46" y="32"/>
                  </a:cubicBezTo>
                  <a:cubicBezTo>
                    <a:pt x="41" y="29"/>
                    <a:pt x="38" y="25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19"/>
                    <a:pt x="32" y="17"/>
                    <a:pt x="31" y="16"/>
                  </a:cubicBezTo>
                  <a:lnTo>
                    <a:pt x="31" y="9"/>
                  </a:lnTo>
                  <a:close/>
                  <a:moveTo>
                    <a:pt x="4" y="7"/>
                  </a:moveTo>
                  <a:cubicBezTo>
                    <a:pt x="4" y="6"/>
                    <a:pt x="3" y="6"/>
                    <a:pt x="3" y="5"/>
                  </a:cubicBezTo>
                  <a:cubicBezTo>
                    <a:pt x="2" y="6"/>
                    <a:pt x="1" y="5"/>
                    <a:pt x="1" y="3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7" y="0"/>
                    <a:pt x="10" y="0"/>
                    <a:pt x="14" y="1"/>
                  </a:cubicBezTo>
                  <a:cubicBezTo>
                    <a:pt x="17" y="2"/>
                    <a:pt x="21" y="3"/>
                    <a:pt x="24" y="4"/>
                  </a:cubicBezTo>
                  <a:cubicBezTo>
                    <a:pt x="26" y="6"/>
                    <a:pt x="29" y="7"/>
                    <a:pt x="3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5"/>
                    <a:pt x="29" y="14"/>
                    <a:pt x="29" y="14"/>
                  </a:cubicBezTo>
                  <a:cubicBezTo>
                    <a:pt x="27" y="12"/>
                    <a:pt x="24" y="10"/>
                    <a:pt x="22" y="9"/>
                  </a:cubicBezTo>
                  <a:cubicBezTo>
                    <a:pt x="19" y="7"/>
                    <a:pt x="16" y="6"/>
                    <a:pt x="13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10" y="6"/>
                    <a:pt x="11" y="6"/>
                    <a:pt x="11" y="7"/>
                  </a:cubicBezTo>
                  <a:cubicBezTo>
                    <a:pt x="12" y="8"/>
                    <a:pt x="13" y="10"/>
                    <a:pt x="14" y="11"/>
                  </a:cubicBezTo>
                  <a:cubicBezTo>
                    <a:pt x="15" y="13"/>
                    <a:pt x="16" y="15"/>
                    <a:pt x="17" y="16"/>
                  </a:cubicBezTo>
                  <a:cubicBezTo>
                    <a:pt x="20" y="23"/>
                    <a:pt x="23" y="29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28" y="37"/>
                    <a:pt x="27" y="36"/>
                  </a:cubicBezTo>
                  <a:cubicBezTo>
                    <a:pt x="20" y="32"/>
                    <a:pt x="16" y="25"/>
                    <a:pt x="13" y="19"/>
                  </a:cubicBezTo>
                  <a:cubicBezTo>
                    <a:pt x="12" y="17"/>
                    <a:pt x="11" y="15"/>
                    <a:pt x="10" y="13"/>
                  </a:cubicBezTo>
                  <a:cubicBezTo>
                    <a:pt x="9" y="12"/>
                    <a:pt x="8" y="11"/>
                    <a:pt x="7" y="10"/>
                  </a:cubicBezTo>
                  <a:cubicBezTo>
                    <a:pt x="6" y="9"/>
                    <a:pt x="5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9" name="Freeform 244"/>
            <p:cNvSpPr>
              <a:spLocks noEditPoints="1"/>
            </p:cNvSpPr>
            <p:nvPr/>
          </p:nvSpPr>
          <p:spPr bwMode="auto">
            <a:xfrm>
              <a:off x="5548016" y="4353428"/>
              <a:ext cx="47625" cy="90488"/>
            </a:xfrm>
            <a:custGeom>
              <a:avLst/>
              <a:gdLst>
                <a:gd name="T0" fmla="*/ 19 w 28"/>
                <a:gd name="T1" fmla="*/ 20 h 53"/>
                <a:gd name="T2" fmla="*/ 14 w 28"/>
                <a:gd name="T3" fmla="*/ 26 h 53"/>
                <a:gd name="T4" fmla="*/ 14 w 28"/>
                <a:gd name="T5" fmla="*/ 27 h 53"/>
                <a:gd name="T6" fmla="*/ 14 w 28"/>
                <a:gd name="T7" fmla="*/ 19 h 53"/>
                <a:gd name="T8" fmla="*/ 15 w 28"/>
                <a:gd name="T9" fmla="*/ 17 h 53"/>
                <a:gd name="T10" fmla="*/ 18 w 28"/>
                <a:gd name="T11" fmla="*/ 13 h 53"/>
                <a:gd name="T12" fmla="*/ 19 w 28"/>
                <a:gd name="T13" fmla="*/ 7 h 53"/>
                <a:gd name="T14" fmla="*/ 20 w 28"/>
                <a:gd name="T15" fmla="*/ 6 h 53"/>
                <a:gd name="T16" fmla="*/ 20 w 28"/>
                <a:gd name="T17" fmla="*/ 6 h 53"/>
                <a:gd name="T18" fmla="*/ 20 w 28"/>
                <a:gd name="T19" fmla="*/ 3 h 53"/>
                <a:gd name="T20" fmla="*/ 20 w 28"/>
                <a:gd name="T21" fmla="*/ 3 h 53"/>
                <a:gd name="T22" fmla="*/ 22 w 28"/>
                <a:gd name="T23" fmla="*/ 0 h 53"/>
                <a:gd name="T24" fmla="*/ 25 w 28"/>
                <a:gd name="T25" fmla="*/ 2 h 53"/>
                <a:gd name="T26" fmla="*/ 25 w 28"/>
                <a:gd name="T27" fmla="*/ 2 h 53"/>
                <a:gd name="T28" fmla="*/ 25 w 28"/>
                <a:gd name="T29" fmla="*/ 2 h 53"/>
                <a:gd name="T30" fmla="*/ 25 w 28"/>
                <a:gd name="T31" fmla="*/ 2 h 53"/>
                <a:gd name="T32" fmla="*/ 27 w 28"/>
                <a:gd name="T33" fmla="*/ 10 h 53"/>
                <a:gd name="T34" fmla="*/ 27 w 28"/>
                <a:gd name="T35" fmla="*/ 10 h 53"/>
                <a:gd name="T36" fmla="*/ 27 w 28"/>
                <a:gd name="T37" fmla="*/ 20 h 53"/>
                <a:gd name="T38" fmla="*/ 25 w 28"/>
                <a:gd name="T39" fmla="*/ 27 h 53"/>
                <a:gd name="T40" fmla="*/ 20 w 28"/>
                <a:gd name="T41" fmla="*/ 34 h 53"/>
                <a:gd name="T42" fmla="*/ 20 w 28"/>
                <a:gd name="T43" fmla="*/ 35 h 53"/>
                <a:gd name="T44" fmla="*/ 14 w 28"/>
                <a:gd name="T45" fmla="*/ 40 h 53"/>
                <a:gd name="T46" fmla="*/ 14 w 28"/>
                <a:gd name="T47" fmla="*/ 33 h 53"/>
                <a:gd name="T48" fmla="*/ 16 w 28"/>
                <a:gd name="T49" fmla="*/ 31 h 53"/>
                <a:gd name="T50" fmla="*/ 16 w 28"/>
                <a:gd name="T51" fmla="*/ 31 h 53"/>
                <a:gd name="T52" fmla="*/ 20 w 28"/>
                <a:gd name="T53" fmla="*/ 25 h 53"/>
                <a:gd name="T54" fmla="*/ 22 w 28"/>
                <a:gd name="T55" fmla="*/ 19 h 53"/>
                <a:gd name="T56" fmla="*/ 23 w 28"/>
                <a:gd name="T57" fmla="*/ 14 h 53"/>
                <a:gd name="T58" fmla="*/ 22 w 28"/>
                <a:gd name="T59" fmla="*/ 14 h 53"/>
                <a:gd name="T60" fmla="*/ 19 w 28"/>
                <a:gd name="T61" fmla="*/ 20 h 53"/>
                <a:gd name="T62" fmla="*/ 14 w 28"/>
                <a:gd name="T63" fmla="*/ 27 h 53"/>
                <a:gd name="T64" fmla="*/ 8 w 28"/>
                <a:gd name="T65" fmla="*/ 36 h 53"/>
                <a:gd name="T66" fmla="*/ 8 w 28"/>
                <a:gd name="T67" fmla="*/ 36 h 53"/>
                <a:gd name="T68" fmla="*/ 8 w 28"/>
                <a:gd name="T69" fmla="*/ 36 h 53"/>
                <a:gd name="T70" fmla="*/ 6 w 28"/>
                <a:gd name="T71" fmla="*/ 41 h 53"/>
                <a:gd name="T72" fmla="*/ 8 w 28"/>
                <a:gd name="T73" fmla="*/ 38 h 53"/>
                <a:gd name="T74" fmla="*/ 9 w 28"/>
                <a:gd name="T75" fmla="*/ 38 h 53"/>
                <a:gd name="T76" fmla="*/ 9 w 28"/>
                <a:gd name="T77" fmla="*/ 38 h 53"/>
                <a:gd name="T78" fmla="*/ 11 w 28"/>
                <a:gd name="T79" fmla="*/ 37 h 53"/>
                <a:gd name="T80" fmla="*/ 14 w 28"/>
                <a:gd name="T81" fmla="*/ 33 h 53"/>
                <a:gd name="T82" fmla="*/ 14 w 28"/>
                <a:gd name="T83" fmla="*/ 40 h 53"/>
                <a:gd name="T84" fmla="*/ 14 w 28"/>
                <a:gd name="T85" fmla="*/ 40 h 53"/>
                <a:gd name="T86" fmla="*/ 12 w 28"/>
                <a:gd name="T87" fmla="*/ 41 h 53"/>
                <a:gd name="T88" fmla="*/ 12 w 28"/>
                <a:gd name="T89" fmla="*/ 42 h 53"/>
                <a:gd name="T90" fmla="*/ 12 w 28"/>
                <a:gd name="T91" fmla="*/ 42 h 53"/>
                <a:gd name="T92" fmla="*/ 5 w 28"/>
                <a:gd name="T93" fmla="*/ 51 h 53"/>
                <a:gd name="T94" fmla="*/ 5 w 28"/>
                <a:gd name="T95" fmla="*/ 51 h 53"/>
                <a:gd name="T96" fmla="*/ 3 w 28"/>
                <a:gd name="T97" fmla="*/ 53 h 53"/>
                <a:gd name="T98" fmla="*/ 0 w 28"/>
                <a:gd name="T99" fmla="*/ 51 h 53"/>
                <a:gd name="T100" fmla="*/ 1 w 28"/>
                <a:gd name="T101" fmla="*/ 42 h 53"/>
                <a:gd name="T102" fmla="*/ 3 w 28"/>
                <a:gd name="T103" fmla="*/ 34 h 53"/>
                <a:gd name="T104" fmla="*/ 3 w 28"/>
                <a:gd name="T105" fmla="*/ 34 h 53"/>
                <a:gd name="T106" fmla="*/ 11 w 28"/>
                <a:gd name="T107" fmla="*/ 23 h 53"/>
                <a:gd name="T108" fmla="*/ 14 w 28"/>
                <a:gd name="T109" fmla="*/ 19 h 53"/>
                <a:gd name="T110" fmla="*/ 14 w 28"/>
                <a:gd name="T111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" h="53">
                  <a:moveTo>
                    <a:pt x="19" y="20"/>
                  </a:moveTo>
                  <a:cubicBezTo>
                    <a:pt x="18" y="22"/>
                    <a:pt x="16" y="24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8"/>
                    <a:pt x="15" y="17"/>
                  </a:cubicBezTo>
                  <a:cubicBezTo>
                    <a:pt x="16" y="16"/>
                    <a:pt x="17" y="14"/>
                    <a:pt x="18" y="13"/>
                  </a:cubicBezTo>
                  <a:cubicBezTo>
                    <a:pt x="18" y="11"/>
                    <a:pt x="19" y="9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0"/>
                    <a:pt x="22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5"/>
                    <a:pt x="26" y="8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4"/>
                    <a:pt x="28" y="17"/>
                    <a:pt x="27" y="20"/>
                  </a:cubicBezTo>
                  <a:cubicBezTo>
                    <a:pt x="27" y="22"/>
                    <a:pt x="26" y="25"/>
                    <a:pt x="25" y="27"/>
                  </a:cubicBezTo>
                  <a:cubicBezTo>
                    <a:pt x="23" y="30"/>
                    <a:pt x="22" y="32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8" y="37"/>
                    <a:pt x="16" y="38"/>
                    <a:pt x="14" y="40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6" y="32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8" y="29"/>
                    <a:pt x="19" y="27"/>
                    <a:pt x="20" y="25"/>
                  </a:cubicBezTo>
                  <a:cubicBezTo>
                    <a:pt x="21" y="23"/>
                    <a:pt x="22" y="21"/>
                    <a:pt x="22" y="19"/>
                  </a:cubicBezTo>
                  <a:cubicBezTo>
                    <a:pt x="23" y="17"/>
                    <a:pt x="23" y="16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6"/>
                    <a:pt x="21" y="18"/>
                    <a:pt x="19" y="20"/>
                  </a:cubicBezTo>
                  <a:close/>
                  <a:moveTo>
                    <a:pt x="14" y="27"/>
                  </a:moveTo>
                  <a:cubicBezTo>
                    <a:pt x="12" y="30"/>
                    <a:pt x="9" y="33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7"/>
                    <a:pt x="6" y="39"/>
                    <a:pt x="6" y="41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7"/>
                    <a:pt x="10" y="37"/>
                    <a:pt x="11" y="37"/>
                  </a:cubicBezTo>
                  <a:cubicBezTo>
                    <a:pt x="12" y="36"/>
                    <a:pt x="13" y="35"/>
                    <a:pt x="14" y="33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9" y="44"/>
                    <a:pt x="5" y="48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1" y="53"/>
                    <a:pt x="0" y="52"/>
                    <a:pt x="0" y="51"/>
                  </a:cubicBezTo>
                  <a:cubicBezTo>
                    <a:pt x="0" y="48"/>
                    <a:pt x="0" y="45"/>
                    <a:pt x="1" y="42"/>
                  </a:cubicBezTo>
                  <a:cubicBezTo>
                    <a:pt x="1" y="39"/>
                    <a:pt x="2" y="36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5" y="30"/>
                    <a:pt x="8" y="27"/>
                    <a:pt x="11" y="23"/>
                  </a:cubicBezTo>
                  <a:cubicBezTo>
                    <a:pt x="12" y="22"/>
                    <a:pt x="13" y="21"/>
                    <a:pt x="14" y="19"/>
                  </a:cubicBezTo>
                  <a:lnTo>
                    <a:pt x="14" y="27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0" name="Freeform 245"/>
            <p:cNvSpPr>
              <a:spLocks noEditPoints="1"/>
            </p:cNvSpPr>
            <p:nvPr/>
          </p:nvSpPr>
          <p:spPr bwMode="auto">
            <a:xfrm>
              <a:off x="5527776" y="4327235"/>
              <a:ext cx="57150" cy="113110"/>
            </a:xfrm>
            <a:custGeom>
              <a:avLst/>
              <a:gdLst>
                <a:gd name="T0" fmla="*/ 17 w 34"/>
                <a:gd name="T1" fmla="*/ 15 h 67"/>
                <a:gd name="T2" fmla="*/ 21 w 34"/>
                <a:gd name="T3" fmla="*/ 12 h 67"/>
                <a:gd name="T4" fmla="*/ 24 w 34"/>
                <a:gd name="T5" fmla="*/ 9 h 67"/>
                <a:gd name="T6" fmla="*/ 26 w 34"/>
                <a:gd name="T7" fmla="*/ 5 h 67"/>
                <a:gd name="T8" fmla="*/ 26 w 34"/>
                <a:gd name="T9" fmla="*/ 5 h 67"/>
                <a:gd name="T10" fmla="*/ 26 w 34"/>
                <a:gd name="T11" fmla="*/ 5 h 67"/>
                <a:gd name="T12" fmla="*/ 26 w 34"/>
                <a:gd name="T13" fmla="*/ 5 h 67"/>
                <a:gd name="T14" fmla="*/ 27 w 34"/>
                <a:gd name="T15" fmla="*/ 3 h 67"/>
                <a:gd name="T16" fmla="*/ 27 w 34"/>
                <a:gd name="T17" fmla="*/ 3 h 67"/>
                <a:gd name="T18" fmla="*/ 29 w 34"/>
                <a:gd name="T19" fmla="*/ 1 h 67"/>
                <a:gd name="T20" fmla="*/ 32 w 34"/>
                <a:gd name="T21" fmla="*/ 2 h 67"/>
                <a:gd name="T22" fmla="*/ 34 w 34"/>
                <a:gd name="T23" fmla="*/ 13 h 67"/>
                <a:gd name="T24" fmla="*/ 33 w 34"/>
                <a:gd name="T25" fmla="*/ 23 h 67"/>
                <a:gd name="T26" fmla="*/ 29 w 34"/>
                <a:gd name="T27" fmla="*/ 33 h 67"/>
                <a:gd name="T28" fmla="*/ 23 w 34"/>
                <a:gd name="T29" fmla="*/ 41 h 67"/>
                <a:gd name="T30" fmla="*/ 23 w 34"/>
                <a:gd name="T31" fmla="*/ 41 h 67"/>
                <a:gd name="T32" fmla="*/ 17 w 34"/>
                <a:gd name="T33" fmla="*/ 49 h 67"/>
                <a:gd name="T34" fmla="*/ 17 w 34"/>
                <a:gd name="T35" fmla="*/ 40 h 67"/>
                <a:gd name="T36" fmla="*/ 19 w 34"/>
                <a:gd name="T37" fmla="*/ 38 h 67"/>
                <a:gd name="T38" fmla="*/ 19 w 34"/>
                <a:gd name="T39" fmla="*/ 37 h 67"/>
                <a:gd name="T40" fmla="*/ 25 w 34"/>
                <a:gd name="T41" fmla="*/ 30 h 67"/>
                <a:gd name="T42" fmla="*/ 28 w 34"/>
                <a:gd name="T43" fmla="*/ 22 h 67"/>
                <a:gd name="T44" fmla="*/ 29 w 34"/>
                <a:gd name="T45" fmla="*/ 13 h 67"/>
                <a:gd name="T46" fmla="*/ 29 w 34"/>
                <a:gd name="T47" fmla="*/ 10 h 67"/>
                <a:gd name="T48" fmla="*/ 27 w 34"/>
                <a:gd name="T49" fmla="*/ 12 h 67"/>
                <a:gd name="T50" fmla="*/ 24 w 34"/>
                <a:gd name="T51" fmla="*/ 15 h 67"/>
                <a:gd name="T52" fmla="*/ 20 w 34"/>
                <a:gd name="T53" fmla="*/ 19 h 67"/>
                <a:gd name="T54" fmla="*/ 19 w 34"/>
                <a:gd name="T55" fmla="*/ 19 h 67"/>
                <a:gd name="T56" fmla="*/ 17 w 34"/>
                <a:gd name="T57" fmla="*/ 21 h 67"/>
                <a:gd name="T58" fmla="*/ 17 w 34"/>
                <a:gd name="T59" fmla="*/ 15 h 67"/>
                <a:gd name="T60" fmla="*/ 13 w 34"/>
                <a:gd name="T61" fmla="*/ 59 h 67"/>
                <a:gd name="T62" fmla="*/ 13 w 34"/>
                <a:gd name="T63" fmla="*/ 64 h 67"/>
                <a:gd name="T64" fmla="*/ 12 w 34"/>
                <a:gd name="T65" fmla="*/ 66 h 67"/>
                <a:gd name="T66" fmla="*/ 9 w 34"/>
                <a:gd name="T67" fmla="*/ 66 h 67"/>
                <a:gd name="T68" fmla="*/ 1 w 34"/>
                <a:gd name="T69" fmla="*/ 51 h 67"/>
                <a:gd name="T70" fmla="*/ 2 w 34"/>
                <a:gd name="T71" fmla="*/ 34 h 67"/>
                <a:gd name="T72" fmla="*/ 16 w 34"/>
                <a:gd name="T73" fmla="*/ 16 h 67"/>
                <a:gd name="T74" fmla="*/ 16 w 34"/>
                <a:gd name="T75" fmla="*/ 16 h 67"/>
                <a:gd name="T76" fmla="*/ 17 w 34"/>
                <a:gd name="T77" fmla="*/ 15 h 67"/>
                <a:gd name="T78" fmla="*/ 17 w 34"/>
                <a:gd name="T79" fmla="*/ 21 h 67"/>
                <a:gd name="T80" fmla="*/ 7 w 34"/>
                <a:gd name="T81" fmla="*/ 35 h 67"/>
                <a:gd name="T82" fmla="*/ 6 w 34"/>
                <a:gd name="T83" fmla="*/ 50 h 67"/>
                <a:gd name="T84" fmla="*/ 9 w 34"/>
                <a:gd name="T85" fmla="*/ 58 h 67"/>
                <a:gd name="T86" fmla="*/ 11 w 34"/>
                <a:gd name="T87" fmla="*/ 51 h 67"/>
                <a:gd name="T88" fmla="*/ 17 w 34"/>
                <a:gd name="T89" fmla="*/ 40 h 67"/>
                <a:gd name="T90" fmla="*/ 17 w 34"/>
                <a:gd name="T91" fmla="*/ 49 h 67"/>
                <a:gd name="T92" fmla="*/ 15 w 34"/>
                <a:gd name="T93" fmla="*/ 52 h 67"/>
                <a:gd name="T94" fmla="*/ 13 w 34"/>
                <a:gd name="T95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67">
                  <a:moveTo>
                    <a:pt x="17" y="15"/>
                  </a:moveTo>
                  <a:cubicBezTo>
                    <a:pt x="18" y="14"/>
                    <a:pt x="20" y="13"/>
                    <a:pt x="21" y="12"/>
                  </a:cubicBezTo>
                  <a:cubicBezTo>
                    <a:pt x="22" y="11"/>
                    <a:pt x="23" y="10"/>
                    <a:pt x="24" y="9"/>
                  </a:cubicBezTo>
                  <a:cubicBezTo>
                    <a:pt x="24" y="8"/>
                    <a:pt x="25" y="6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7" y="1"/>
                    <a:pt x="29" y="1"/>
                  </a:cubicBezTo>
                  <a:cubicBezTo>
                    <a:pt x="30" y="0"/>
                    <a:pt x="31" y="1"/>
                    <a:pt x="32" y="2"/>
                  </a:cubicBezTo>
                  <a:cubicBezTo>
                    <a:pt x="33" y="6"/>
                    <a:pt x="34" y="9"/>
                    <a:pt x="34" y="13"/>
                  </a:cubicBezTo>
                  <a:cubicBezTo>
                    <a:pt x="34" y="17"/>
                    <a:pt x="34" y="20"/>
                    <a:pt x="33" y="23"/>
                  </a:cubicBezTo>
                  <a:cubicBezTo>
                    <a:pt x="32" y="27"/>
                    <a:pt x="30" y="30"/>
                    <a:pt x="29" y="33"/>
                  </a:cubicBezTo>
                  <a:cubicBezTo>
                    <a:pt x="27" y="35"/>
                    <a:pt x="25" y="38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43"/>
                    <a:pt x="19" y="46"/>
                    <a:pt x="17" y="4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39"/>
                    <a:pt x="18" y="39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1" y="35"/>
                    <a:pt x="23" y="33"/>
                    <a:pt x="25" y="30"/>
                  </a:cubicBezTo>
                  <a:cubicBezTo>
                    <a:pt x="26" y="28"/>
                    <a:pt x="27" y="25"/>
                    <a:pt x="28" y="22"/>
                  </a:cubicBezTo>
                  <a:cubicBezTo>
                    <a:pt x="29" y="19"/>
                    <a:pt x="29" y="16"/>
                    <a:pt x="29" y="13"/>
                  </a:cubicBezTo>
                  <a:cubicBezTo>
                    <a:pt x="29" y="12"/>
                    <a:pt x="29" y="11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6" y="13"/>
                    <a:pt x="25" y="14"/>
                    <a:pt x="24" y="15"/>
                  </a:cubicBezTo>
                  <a:cubicBezTo>
                    <a:pt x="22" y="17"/>
                    <a:pt x="21" y="18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8" y="21"/>
                    <a:pt x="17" y="21"/>
                  </a:cubicBezTo>
                  <a:lnTo>
                    <a:pt x="17" y="15"/>
                  </a:lnTo>
                  <a:close/>
                  <a:moveTo>
                    <a:pt x="13" y="59"/>
                  </a:moveTo>
                  <a:cubicBezTo>
                    <a:pt x="13" y="61"/>
                    <a:pt x="13" y="62"/>
                    <a:pt x="13" y="64"/>
                  </a:cubicBezTo>
                  <a:cubicBezTo>
                    <a:pt x="13" y="65"/>
                    <a:pt x="13" y="65"/>
                    <a:pt x="12" y="66"/>
                  </a:cubicBezTo>
                  <a:cubicBezTo>
                    <a:pt x="12" y="67"/>
                    <a:pt x="10" y="67"/>
                    <a:pt x="9" y="66"/>
                  </a:cubicBezTo>
                  <a:cubicBezTo>
                    <a:pt x="5" y="62"/>
                    <a:pt x="2" y="56"/>
                    <a:pt x="1" y="51"/>
                  </a:cubicBezTo>
                  <a:cubicBezTo>
                    <a:pt x="0" y="45"/>
                    <a:pt x="0" y="39"/>
                    <a:pt x="2" y="34"/>
                  </a:cubicBezTo>
                  <a:cubicBezTo>
                    <a:pt x="5" y="26"/>
                    <a:pt x="10" y="21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3" y="25"/>
                    <a:pt x="9" y="29"/>
                    <a:pt x="7" y="35"/>
                  </a:cubicBezTo>
                  <a:cubicBezTo>
                    <a:pt x="5" y="40"/>
                    <a:pt x="5" y="45"/>
                    <a:pt x="6" y="50"/>
                  </a:cubicBezTo>
                  <a:cubicBezTo>
                    <a:pt x="6" y="53"/>
                    <a:pt x="7" y="55"/>
                    <a:pt x="9" y="58"/>
                  </a:cubicBezTo>
                  <a:cubicBezTo>
                    <a:pt x="9" y="55"/>
                    <a:pt x="10" y="53"/>
                    <a:pt x="11" y="51"/>
                  </a:cubicBezTo>
                  <a:cubicBezTo>
                    <a:pt x="12" y="47"/>
                    <a:pt x="15" y="43"/>
                    <a:pt x="17" y="4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50"/>
                    <a:pt x="16" y="51"/>
                    <a:pt x="15" y="52"/>
                  </a:cubicBezTo>
                  <a:cubicBezTo>
                    <a:pt x="15" y="54"/>
                    <a:pt x="14" y="57"/>
                    <a:pt x="13" y="59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1" name="Freeform 254"/>
            <p:cNvSpPr>
              <a:spLocks noEditPoints="1"/>
            </p:cNvSpPr>
            <p:nvPr/>
          </p:nvSpPr>
          <p:spPr bwMode="auto">
            <a:xfrm>
              <a:off x="6792220" y="4411770"/>
              <a:ext cx="182166" cy="147638"/>
            </a:xfrm>
            <a:custGeom>
              <a:avLst/>
              <a:gdLst>
                <a:gd name="T0" fmla="*/ 93 w 108"/>
                <a:gd name="T1" fmla="*/ 22 h 87"/>
                <a:gd name="T2" fmla="*/ 88 w 108"/>
                <a:gd name="T3" fmla="*/ 1 h 87"/>
                <a:gd name="T4" fmla="*/ 108 w 108"/>
                <a:gd name="T5" fmla="*/ 32 h 87"/>
                <a:gd name="T6" fmla="*/ 106 w 108"/>
                <a:gd name="T7" fmla="*/ 84 h 87"/>
                <a:gd name="T8" fmla="*/ 86 w 108"/>
                <a:gd name="T9" fmla="*/ 87 h 87"/>
                <a:gd name="T10" fmla="*/ 103 w 108"/>
                <a:gd name="T11" fmla="*/ 81 h 87"/>
                <a:gd name="T12" fmla="*/ 104 w 108"/>
                <a:gd name="T13" fmla="*/ 68 h 87"/>
                <a:gd name="T14" fmla="*/ 97 w 108"/>
                <a:gd name="T15" fmla="*/ 62 h 87"/>
                <a:gd name="T16" fmla="*/ 97 w 108"/>
                <a:gd name="T17" fmla="*/ 46 h 87"/>
                <a:gd name="T18" fmla="*/ 94 w 108"/>
                <a:gd name="T19" fmla="*/ 51 h 87"/>
                <a:gd name="T20" fmla="*/ 86 w 108"/>
                <a:gd name="T21" fmla="*/ 62 h 87"/>
                <a:gd name="T22" fmla="*/ 89 w 108"/>
                <a:gd name="T23" fmla="*/ 28 h 87"/>
                <a:gd name="T24" fmla="*/ 86 w 108"/>
                <a:gd name="T25" fmla="*/ 16 h 87"/>
                <a:gd name="T26" fmla="*/ 84 w 108"/>
                <a:gd name="T27" fmla="*/ 5 h 87"/>
                <a:gd name="T28" fmla="*/ 86 w 108"/>
                <a:gd name="T29" fmla="*/ 0 h 87"/>
                <a:gd name="T30" fmla="*/ 86 w 108"/>
                <a:gd name="T31" fmla="*/ 8 h 87"/>
                <a:gd name="T32" fmla="*/ 84 w 108"/>
                <a:gd name="T33" fmla="*/ 68 h 87"/>
                <a:gd name="T34" fmla="*/ 86 w 108"/>
                <a:gd name="T35" fmla="*/ 82 h 87"/>
                <a:gd name="T36" fmla="*/ 86 w 108"/>
                <a:gd name="T37" fmla="*/ 87 h 87"/>
                <a:gd name="T38" fmla="*/ 79 w 108"/>
                <a:gd name="T39" fmla="*/ 70 h 87"/>
                <a:gd name="T40" fmla="*/ 86 w 108"/>
                <a:gd name="T41" fmla="*/ 16 h 87"/>
                <a:gd name="T42" fmla="*/ 54 w 108"/>
                <a:gd name="T43" fmla="*/ 6 h 87"/>
                <a:gd name="T44" fmla="*/ 85 w 108"/>
                <a:gd name="T45" fmla="*/ 23 h 87"/>
                <a:gd name="T46" fmla="*/ 86 w 108"/>
                <a:gd name="T47" fmla="*/ 28 h 87"/>
                <a:gd name="T48" fmla="*/ 86 w 108"/>
                <a:gd name="T49" fmla="*/ 51 h 87"/>
                <a:gd name="T50" fmla="*/ 86 w 108"/>
                <a:gd name="T51" fmla="*/ 57 h 87"/>
                <a:gd name="T52" fmla="*/ 74 w 108"/>
                <a:gd name="T53" fmla="*/ 59 h 87"/>
                <a:gd name="T54" fmla="*/ 86 w 108"/>
                <a:gd name="T55" fmla="*/ 46 h 87"/>
                <a:gd name="T56" fmla="*/ 22 w 108"/>
                <a:gd name="T57" fmla="*/ 8 h 87"/>
                <a:gd name="T58" fmla="*/ 54 w 108"/>
                <a:gd name="T59" fmla="*/ 0 h 87"/>
                <a:gd name="T60" fmla="*/ 22 w 108"/>
                <a:gd name="T61" fmla="*/ 82 h 87"/>
                <a:gd name="T62" fmla="*/ 24 w 108"/>
                <a:gd name="T63" fmla="*/ 81 h 87"/>
                <a:gd name="T64" fmla="*/ 27 w 108"/>
                <a:gd name="T65" fmla="*/ 65 h 87"/>
                <a:gd name="T66" fmla="*/ 29 w 108"/>
                <a:gd name="T67" fmla="*/ 70 h 87"/>
                <a:gd name="T68" fmla="*/ 27 w 108"/>
                <a:gd name="T69" fmla="*/ 85 h 87"/>
                <a:gd name="T70" fmla="*/ 22 w 108"/>
                <a:gd name="T71" fmla="*/ 82 h 87"/>
                <a:gd name="T72" fmla="*/ 28 w 108"/>
                <a:gd name="T73" fmla="*/ 6 h 87"/>
                <a:gd name="T74" fmla="*/ 22 w 108"/>
                <a:gd name="T75" fmla="*/ 28 h 87"/>
                <a:gd name="T76" fmla="*/ 23 w 108"/>
                <a:gd name="T77" fmla="*/ 23 h 87"/>
                <a:gd name="T78" fmla="*/ 54 w 108"/>
                <a:gd name="T79" fmla="*/ 6 h 87"/>
                <a:gd name="T80" fmla="*/ 30 w 108"/>
                <a:gd name="T81" fmla="*/ 57 h 87"/>
                <a:gd name="T82" fmla="*/ 22 w 108"/>
                <a:gd name="T83" fmla="*/ 46 h 87"/>
                <a:gd name="T84" fmla="*/ 35 w 108"/>
                <a:gd name="T85" fmla="*/ 59 h 87"/>
                <a:gd name="T86" fmla="*/ 22 w 108"/>
                <a:gd name="T87" fmla="*/ 8 h 87"/>
                <a:gd name="T88" fmla="*/ 15 w 108"/>
                <a:gd name="T89" fmla="*/ 22 h 87"/>
                <a:gd name="T90" fmla="*/ 5 w 108"/>
                <a:gd name="T91" fmla="*/ 68 h 87"/>
                <a:gd name="T92" fmla="*/ 6 w 108"/>
                <a:gd name="T93" fmla="*/ 81 h 87"/>
                <a:gd name="T94" fmla="*/ 22 w 108"/>
                <a:gd name="T95" fmla="*/ 87 h 87"/>
                <a:gd name="T96" fmla="*/ 2 w 108"/>
                <a:gd name="T97" fmla="*/ 85 h 87"/>
                <a:gd name="T98" fmla="*/ 0 w 108"/>
                <a:gd name="T99" fmla="*/ 65 h 87"/>
                <a:gd name="T100" fmla="*/ 1 w 108"/>
                <a:gd name="T101" fmla="*/ 30 h 87"/>
                <a:gd name="T102" fmla="*/ 22 w 108"/>
                <a:gd name="T103" fmla="*/ 0 h 87"/>
                <a:gd name="T104" fmla="*/ 17 w 108"/>
                <a:gd name="T105" fmla="*/ 24 h 87"/>
                <a:gd name="T106" fmla="*/ 22 w 108"/>
                <a:gd name="T107" fmla="*/ 28 h 87"/>
                <a:gd name="T108" fmla="*/ 12 w 108"/>
                <a:gd name="T109" fmla="*/ 46 h 87"/>
                <a:gd name="T110" fmla="*/ 12 w 108"/>
                <a:gd name="T111" fmla="*/ 62 h 87"/>
                <a:gd name="T112" fmla="*/ 14 w 108"/>
                <a:gd name="T113" fmla="*/ 57 h 87"/>
                <a:gd name="T114" fmla="*/ 22 w 108"/>
                <a:gd name="T115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87">
                  <a:moveTo>
                    <a:pt x="104" y="33"/>
                  </a:move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3" y="22"/>
                    <a:pt x="93" y="22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8" y="0"/>
                    <a:pt x="88" y="1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1"/>
                    <a:pt x="108" y="31"/>
                    <a:pt x="108" y="32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81"/>
                    <a:pt x="108" y="83"/>
                    <a:pt x="106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5" y="86"/>
                    <a:pt x="103" y="87"/>
                    <a:pt x="101" y="87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2"/>
                    <a:pt x="103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3" y="81"/>
                    <a:pt x="104" y="80"/>
                    <a:pt x="104" y="80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33"/>
                    <a:pt x="104" y="33"/>
                    <a:pt x="104" y="33"/>
                  </a:cubicBezTo>
                  <a:close/>
                  <a:moveTo>
                    <a:pt x="86" y="62"/>
                  </a:moveTo>
                  <a:cubicBezTo>
                    <a:pt x="97" y="62"/>
                    <a:pt x="97" y="62"/>
                    <a:pt x="97" y="62"/>
                  </a:cubicBezTo>
                  <a:cubicBezTo>
                    <a:pt x="98" y="62"/>
                    <a:pt x="99" y="61"/>
                    <a:pt x="99" y="5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99" y="47"/>
                    <a:pt x="98" y="46"/>
                    <a:pt x="97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62"/>
                    <a:pt x="86" y="62"/>
                    <a:pt x="86" y="62"/>
                  </a:cubicBezTo>
                  <a:close/>
                  <a:moveTo>
                    <a:pt x="86" y="28"/>
                  </a:move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90" y="28"/>
                    <a:pt x="90" y="28"/>
                  </a:cubicBezTo>
                  <a:cubicBezTo>
                    <a:pt x="91" y="27"/>
                    <a:pt x="92" y="26"/>
                    <a:pt x="91" y="25"/>
                  </a:cubicBezTo>
                  <a:cubicBezTo>
                    <a:pt x="86" y="16"/>
                    <a:pt x="86" y="16"/>
                    <a:pt x="86" y="16"/>
                  </a:cubicBezTo>
                  <a:lnTo>
                    <a:pt x="86" y="28"/>
                  </a:lnTo>
                  <a:close/>
                  <a:moveTo>
                    <a:pt x="86" y="8"/>
                  </a:moveTo>
                  <a:cubicBezTo>
                    <a:pt x="84" y="5"/>
                    <a:pt x="84" y="5"/>
                    <a:pt x="8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8"/>
                    <a:pt x="86" y="8"/>
                    <a:pt x="86" y="8"/>
                  </a:cubicBezTo>
                  <a:close/>
                  <a:moveTo>
                    <a:pt x="54" y="65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3" y="65"/>
                    <a:pt x="84" y="66"/>
                    <a:pt x="84" y="68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4" y="81"/>
                    <a:pt x="84" y="81"/>
                  </a:cubicBezTo>
                  <a:cubicBezTo>
                    <a:pt x="85" y="82"/>
                    <a:pt x="85" y="82"/>
                    <a:pt x="86" y="82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4" y="87"/>
                    <a:pt x="82" y="86"/>
                    <a:pt x="81" y="85"/>
                  </a:cubicBezTo>
                  <a:cubicBezTo>
                    <a:pt x="80" y="83"/>
                    <a:pt x="79" y="82"/>
                    <a:pt x="79" y="8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65"/>
                    <a:pt x="54" y="65"/>
                    <a:pt x="54" y="65"/>
                  </a:cubicBezTo>
                  <a:close/>
                  <a:moveTo>
                    <a:pt x="86" y="16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7"/>
                    <a:pt x="81" y="6"/>
                    <a:pt x="80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16"/>
                    <a:pt x="86" y="16"/>
                    <a:pt x="86" y="16"/>
                  </a:cubicBezTo>
                  <a:close/>
                  <a:moveTo>
                    <a:pt x="86" y="46"/>
                  </a:moveTo>
                  <a:cubicBezTo>
                    <a:pt x="86" y="51"/>
                    <a:pt x="86" y="51"/>
                    <a:pt x="86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4" y="61"/>
                    <a:pt x="74" y="5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7"/>
                    <a:pt x="75" y="46"/>
                    <a:pt x="76" y="46"/>
                  </a:cubicBezTo>
                  <a:lnTo>
                    <a:pt x="86" y="46"/>
                  </a:lnTo>
                  <a:close/>
                  <a:moveTo>
                    <a:pt x="5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5"/>
                    <a:pt x="54" y="5"/>
                    <a:pt x="54" y="5"/>
                  </a:cubicBezTo>
                  <a:close/>
                  <a:moveTo>
                    <a:pt x="22" y="82"/>
                  </a:move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4" y="82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5" y="80"/>
                    <a:pt x="25" y="80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6"/>
                    <a:pt x="26" y="65"/>
                    <a:pt x="27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82"/>
                    <a:pt x="29" y="83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6" y="86"/>
                    <a:pt x="24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2"/>
                    <a:pt x="22" y="82"/>
                    <a:pt x="22" y="82"/>
                  </a:cubicBezTo>
                  <a:close/>
                  <a:moveTo>
                    <a:pt x="54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7"/>
                    <a:pt x="26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6"/>
                    <a:pt x="54" y="6"/>
                    <a:pt x="54" y="6"/>
                  </a:cubicBezTo>
                  <a:close/>
                  <a:moveTo>
                    <a:pt x="22" y="62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4" y="46"/>
                    <a:pt x="35" y="47"/>
                    <a:pt x="35" y="4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61"/>
                    <a:pt x="34" y="62"/>
                    <a:pt x="32" y="62"/>
                  </a:cubicBezTo>
                  <a:lnTo>
                    <a:pt x="22" y="62"/>
                  </a:lnTo>
                  <a:close/>
                  <a:moveTo>
                    <a:pt x="22" y="8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1"/>
                    <a:pt x="5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2"/>
                    <a:pt x="7" y="82"/>
                    <a:pt x="7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5" y="87"/>
                    <a:pt x="4" y="86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1" y="83"/>
                    <a:pt x="0" y="82"/>
                    <a:pt x="0" y="8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1" y="3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lose/>
                  <a:moveTo>
                    <a:pt x="22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5"/>
                    <a:pt x="17" y="25"/>
                    <a:pt x="17" y="26"/>
                  </a:cubicBezTo>
                  <a:cubicBezTo>
                    <a:pt x="17" y="27"/>
                    <a:pt x="18" y="28"/>
                    <a:pt x="20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9" y="47"/>
                    <a:pt x="9" y="4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1"/>
                    <a:pt x="10" y="62"/>
                    <a:pt x="1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22" y="51"/>
                    <a:pt x="22" y="51"/>
                    <a:pt x="22" y="51"/>
                  </a:cubicBezTo>
                  <a:lnTo>
                    <a:pt x="22" y="46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2" name="Freeform 255"/>
            <p:cNvSpPr>
              <a:spLocks noEditPoints="1"/>
            </p:cNvSpPr>
            <p:nvPr/>
          </p:nvSpPr>
          <p:spPr bwMode="auto">
            <a:xfrm>
              <a:off x="5940923" y="4515353"/>
              <a:ext cx="151210" cy="140494"/>
            </a:xfrm>
            <a:custGeom>
              <a:avLst/>
              <a:gdLst>
                <a:gd name="T0" fmla="*/ 46 w 89"/>
                <a:gd name="T1" fmla="*/ 12 h 83"/>
                <a:gd name="T2" fmla="*/ 76 w 89"/>
                <a:gd name="T3" fmla="*/ 13 h 83"/>
                <a:gd name="T4" fmla="*/ 84 w 89"/>
                <a:gd name="T5" fmla="*/ 29 h 83"/>
                <a:gd name="T6" fmla="*/ 74 w 89"/>
                <a:gd name="T7" fmla="*/ 65 h 83"/>
                <a:gd name="T8" fmla="*/ 68 w 89"/>
                <a:gd name="T9" fmla="*/ 73 h 83"/>
                <a:gd name="T10" fmla="*/ 60 w 89"/>
                <a:gd name="T11" fmla="*/ 76 h 83"/>
                <a:gd name="T12" fmla="*/ 46 w 89"/>
                <a:gd name="T13" fmla="*/ 72 h 83"/>
                <a:gd name="T14" fmla="*/ 46 w 89"/>
                <a:gd name="T15" fmla="*/ 77 h 83"/>
                <a:gd name="T16" fmla="*/ 59 w 89"/>
                <a:gd name="T17" fmla="*/ 80 h 83"/>
                <a:gd name="T18" fmla="*/ 78 w 89"/>
                <a:gd name="T19" fmla="*/ 69 h 83"/>
                <a:gd name="T20" fmla="*/ 89 w 89"/>
                <a:gd name="T21" fmla="*/ 34 h 83"/>
                <a:gd name="T22" fmla="*/ 80 w 89"/>
                <a:gd name="T23" fmla="*/ 10 h 83"/>
                <a:gd name="T24" fmla="*/ 51 w 89"/>
                <a:gd name="T25" fmla="*/ 5 h 83"/>
                <a:gd name="T26" fmla="*/ 46 w 89"/>
                <a:gd name="T27" fmla="*/ 6 h 83"/>
                <a:gd name="T28" fmla="*/ 46 w 89"/>
                <a:gd name="T29" fmla="*/ 12 h 83"/>
                <a:gd name="T30" fmla="*/ 24 w 89"/>
                <a:gd name="T31" fmla="*/ 74 h 83"/>
                <a:gd name="T32" fmla="*/ 17 w 89"/>
                <a:gd name="T33" fmla="*/ 65 h 83"/>
                <a:gd name="T34" fmla="*/ 7 w 89"/>
                <a:gd name="T35" fmla="*/ 39 h 83"/>
                <a:gd name="T36" fmla="*/ 7 w 89"/>
                <a:gd name="T37" fmla="*/ 39 h 83"/>
                <a:gd name="T38" fmla="*/ 14 w 89"/>
                <a:gd name="T39" fmla="*/ 13 h 83"/>
                <a:gd name="T40" fmla="*/ 45 w 89"/>
                <a:gd name="T41" fmla="*/ 11 h 83"/>
                <a:gd name="T42" fmla="*/ 46 w 89"/>
                <a:gd name="T43" fmla="*/ 12 h 83"/>
                <a:gd name="T44" fmla="*/ 46 w 89"/>
                <a:gd name="T45" fmla="*/ 6 h 83"/>
                <a:gd name="T46" fmla="*/ 40 w 89"/>
                <a:gd name="T47" fmla="*/ 5 h 83"/>
                <a:gd name="T48" fmla="*/ 5 w 89"/>
                <a:gd name="T49" fmla="*/ 18 h 83"/>
                <a:gd name="T50" fmla="*/ 5 w 89"/>
                <a:gd name="T51" fmla="*/ 52 h 83"/>
                <a:gd name="T52" fmla="*/ 16 w 89"/>
                <a:gd name="T53" fmla="*/ 73 h 83"/>
                <a:gd name="T54" fmla="*/ 23 w 89"/>
                <a:gd name="T55" fmla="*/ 79 h 83"/>
                <a:gd name="T56" fmla="*/ 40 w 89"/>
                <a:gd name="T57" fmla="*/ 78 h 83"/>
                <a:gd name="T58" fmla="*/ 46 w 89"/>
                <a:gd name="T59" fmla="*/ 77 h 83"/>
                <a:gd name="T60" fmla="*/ 46 w 89"/>
                <a:gd name="T61" fmla="*/ 72 h 83"/>
                <a:gd name="T62" fmla="*/ 39 w 89"/>
                <a:gd name="T63" fmla="*/ 73 h 83"/>
                <a:gd name="T64" fmla="*/ 24 w 89"/>
                <a:gd name="T65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83">
                  <a:moveTo>
                    <a:pt x="46" y="12"/>
                  </a:moveTo>
                  <a:cubicBezTo>
                    <a:pt x="51" y="12"/>
                    <a:pt x="64" y="1"/>
                    <a:pt x="76" y="13"/>
                  </a:cubicBezTo>
                  <a:cubicBezTo>
                    <a:pt x="81" y="18"/>
                    <a:pt x="83" y="23"/>
                    <a:pt x="84" y="29"/>
                  </a:cubicBezTo>
                  <a:cubicBezTo>
                    <a:pt x="86" y="42"/>
                    <a:pt x="81" y="54"/>
                    <a:pt x="74" y="65"/>
                  </a:cubicBezTo>
                  <a:cubicBezTo>
                    <a:pt x="73" y="68"/>
                    <a:pt x="70" y="71"/>
                    <a:pt x="68" y="73"/>
                  </a:cubicBezTo>
                  <a:cubicBezTo>
                    <a:pt x="66" y="75"/>
                    <a:pt x="63" y="76"/>
                    <a:pt x="60" y="76"/>
                  </a:cubicBezTo>
                  <a:cubicBezTo>
                    <a:pt x="54" y="75"/>
                    <a:pt x="51" y="72"/>
                    <a:pt x="46" y="72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7"/>
                    <a:pt x="53" y="79"/>
                    <a:pt x="59" y="80"/>
                  </a:cubicBezTo>
                  <a:cubicBezTo>
                    <a:pt x="67" y="82"/>
                    <a:pt x="73" y="75"/>
                    <a:pt x="78" y="69"/>
                  </a:cubicBezTo>
                  <a:cubicBezTo>
                    <a:pt x="85" y="59"/>
                    <a:pt x="89" y="47"/>
                    <a:pt x="89" y="34"/>
                  </a:cubicBezTo>
                  <a:cubicBezTo>
                    <a:pt x="89" y="25"/>
                    <a:pt x="87" y="16"/>
                    <a:pt x="80" y="10"/>
                  </a:cubicBezTo>
                  <a:cubicBezTo>
                    <a:pt x="72" y="2"/>
                    <a:pt x="61" y="1"/>
                    <a:pt x="51" y="5"/>
                  </a:cubicBezTo>
                  <a:cubicBezTo>
                    <a:pt x="48" y="6"/>
                    <a:pt x="47" y="6"/>
                    <a:pt x="46" y="6"/>
                  </a:cubicBezTo>
                  <a:lnTo>
                    <a:pt x="46" y="12"/>
                  </a:lnTo>
                  <a:close/>
                  <a:moveTo>
                    <a:pt x="24" y="74"/>
                  </a:moveTo>
                  <a:cubicBezTo>
                    <a:pt x="21" y="71"/>
                    <a:pt x="19" y="69"/>
                    <a:pt x="17" y="65"/>
                  </a:cubicBezTo>
                  <a:cubicBezTo>
                    <a:pt x="12" y="58"/>
                    <a:pt x="8" y="4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0"/>
                    <a:pt x="7" y="20"/>
                    <a:pt x="14" y="13"/>
                  </a:cubicBezTo>
                  <a:cubicBezTo>
                    <a:pt x="24" y="4"/>
                    <a:pt x="34" y="8"/>
                    <a:pt x="45" y="11"/>
                  </a:cubicBezTo>
                  <a:cubicBezTo>
                    <a:pt x="45" y="12"/>
                    <a:pt x="45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4" y="6"/>
                    <a:pt x="43" y="6"/>
                    <a:pt x="40" y="5"/>
                  </a:cubicBezTo>
                  <a:cubicBezTo>
                    <a:pt x="26" y="0"/>
                    <a:pt x="12" y="5"/>
                    <a:pt x="5" y="18"/>
                  </a:cubicBezTo>
                  <a:cubicBezTo>
                    <a:pt x="0" y="28"/>
                    <a:pt x="1" y="41"/>
                    <a:pt x="5" y="52"/>
                  </a:cubicBezTo>
                  <a:cubicBezTo>
                    <a:pt x="7" y="59"/>
                    <a:pt x="11" y="67"/>
                    <a:pt x="16" y="73"/>
                  </a:cubicBezTo>
                  <a:cubicBezTo>
                    <a:pt x="18" y="75"/>
                    <a:pt x="20" y="77"/>
                    <a:pt x="23" y="79"/>
                  </a:cubicBezTo>
                  <a:cubicBezTo>
                    <a:pt x="29" y="83"/>
                    <a:pt x="34" y="80"/>
                    <a:pt x="40" y="78"/>
                  </a:cubicBezTo>
                  <a:cubicBezTo>
                    <a:pt x="42" y="77"/>
                    <a:pt x="44" y="77"/>
                    <a:pt x="46" y="77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4" y="72"/>
                    <a:pt x="41" y="72"/>
                    <a:pt x="39" y="73"/>
                  </a:cubicBezTo>
                  <a:cubicBezTo>
                    <a:pt x="33" y="75"/>
                    <a:pt x="29" y="78"/>
                    <a:pt x="24" y="74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3" name="Freeform 256"/>
            <p:cNvSpPr>
              <a:spLocks noEditPoints="1"/>
            </p:cNvSpPr>
            <p:nvPr/>
          </p:nvSpPr>
          <p:spPr bwMode="auto">
            <a:xfrm>
              <a:off x="5980214" y="4479634"/>
              <a:ext cx="41672" cy="45244"/>
            </a:xfrm>
            <a:custGeom>
              <a:avLst/>
              <a:gdLst>
                <a:gd name="T0" fmla="*/ 13 w 25"/>
                <a:gd name="T1" fmla="*/ 19 h 27"/>
                <a:gd name="T2" fmla="*/ 14 w 25"/>
                <a:gd name="T3" fmla="*/ 20 h 27"/>
                <a:gd name="T4" fmla="*/ 18 w 25"/>
                <a:gd name="T5" fmla="*/ 22 h 27"/>
                <a:gd name="T6" fmla="*/ 18 w 25"/>
                <a:gd name="T7" fmla="*/ 22 h 27"/>
                <a:gd name="T8" fmla="*/ 18 w 25"/>
                <a:gd name="T9" fmla="*/ 22 h 27"/>
                <a:gd name="T10" fmla="*/ 20 w 25"/>
                <a:gd name="T11" fmla="*/ 23 h 27"/>
                <a:gd name="T12" fmla="*/ 20 w 25"/>
                <a:gd name="T13" fmla="*/ 23 h 27"/>
                <a:gd name="T14" fmla="*/ 19 w 25"/>
                <a:gd name="T15" fmla="*/ 18 h 27"/>
                <a:gd name="T16" fmla="*/ 16 w 25"/>
                <a:gd name="T17" fmla="*/ 13 h 27"/>
                <a:gd name="T18" fmla="*/ 13 w 25"/>
                <a:gd name="T19" fmla="*/ 9 h 27"/>
                <a:gd name="T20" fmla="*/ 13 w 25"/>
                <a:gd name="T21" fmla="*/ 3 h 27"/>
                <a:gd name="T22" fmla="*/ 13 w 25"/>
                <a:gd name="T23" fmla="*/ 4 h 27"/>
                <a:gd name="T24" fmla="*/ 13 w 25"/>
                <a:gd name="T25" fmla="*/ 4 h 27"/>
                <a:gd name="T26" fmla="*/ 20 w 25"/>
                <a:gd name="T27" fmla="*/ 10 h 27"/>
                <a:gd name="T28" fmla="*/ 24 w 25"/>
                <a:gd name="T29" fmla="*/ 17 h 27"/>
                <a:gd name="T30" fmla="*/ 25 w 25"/>
                <a:gd name="T31" fmla="*/ 25 h 27"/>
                <a:gd name="T32" fmla="*/ 25 w 25"/>
                <a:gd name="T33" fmla="*/ 25 h 27"/>
                <a:gd name="T34" fmla="*/ 24 w 25"/>
                <a:gd name="T35" fmla="*/ 26 h 27"/>
                <a:gd name="T36" fmla="*/ 22 w 25"/>
                <a:gd name="T37" fmla="*/ 27 h 27"/>
                <a:gd name="T38" fmla="*/ 22 w 25"/>
                <a:gd name="T39" fmla="*/ 27 h 27"/>
                <a:gd name="T40" fmla="*/ 19 w 25"/>
                <a:gd name="T41" fmla="*/ 27 h 27"/>
                <a:gd name="T42" fmla="*/ 16 w 25"/>
                <a:gd name="T43" fmla="*/ 27 h 27"/>
                <a:gd name="T44" fmla="*/ 16 w 25"/>
                <a:gd name="T45" fmla="*/ 27 h 27"/>
                <a:gd name="T46" fmla="*/ 13 w 25"/>
                <a:gd name="T47" fmla="*/ 25 h 27"/>
                <a:gd name="T48" fmla="*/ 13 w 25"/>
                <a:gd name="T49" fmla="*/ 19 h 27"/>
                <a:gd name="T50" fmla="*/ 11 w 25"/>
                <a:gd name="T51" fmla="*/ 18 h 27"/>
                <a:gd name="T52" fmla="*/ 13 w 25"/>
                <a:gd name="T53" fmla="*/ 19 h 27"/>
                <a:gd name="T54" fmla="*/ 13 w 25"/>
                <a:gd name="T55" fmla="*/ 25 h 27"/>
                <a:gd name="T56" fmla="*/ 11 w 25"/>
                <a:gd name="T57" fmla="*/ 24 h 27"/>
                <a:gd name="T58" fmla="*/ 7 w 25"/>
                <a:gd name="T59" fmla="*/ 21 h 27"/>
                <a:gd name="T60" fmla="*/ 7 w 25"/>
                <a:gd name="T61" fmla="*/ 21 h 27"/>
                <a:gd name="T62" fmla="*/ 3 w 25"/>
                <a:gd name="T63" fmla="*/ 15 h 27"/>
                <a:gd name="T64" fmla="*/ 1 w 25"/>
                <a:gd name="T65" fmla="*/ 9 h 27"/>
                <a:gd name="T66" fmla="*/ 1 w 25"/>
                <a:gd name="T67" fmla="*/ 9 h 27"/>
                <a:gd name="T68" fmla="*/ 1 w 25"/>
                <a:gd name="T69" fmla="*/ 5 h 27"/>
                <a:gd name="T70" fmla="*/ 1 w 25"/>
                <a:gd name="T71" fmla="*/ 3 h 27"/>
                <a:gd name="T72" fmla="*/ 3 w 25"/>
                <a:gd name="T73" fmla="*/ 0 h 27"/>
                <a:gd name="T74" fmla="*/ 4 w 25"/>
                <a:gd name="T75" fmla="*/ 0 h 27"/>
                <a:gd name="T76" fmla="*/ 4 w 25"/>
                <a:gd name="T77" fmla="*/ 0 h 27"/>
                <a:gd name="T78" fmla="*/ 4 w 25"/>
                <a:gd name="T79" fmla="*/ 0 h 27"/>
                <a:gd name="T80" fmla="*/ 4 w 25"/>
                <a:gd name="T81" fmla="*/ 0 h 27"/>
                <a:gd name="T82" fmla="*/ 4 w 25"/>
                <a:gd name="T83" fmla="*/ 0 h 27"/>
                <a:gd name="T84" fmla="*/ 5 w 25"/>
                <a:gd name="T85" fmla="*/ 0 h 27"/>
                <a:gd name="T86" fmla="*/ 13 w 25"/>
                <a:gd name="T87" fmla="*/ 3 h 27"/>
                <a:gd name="T88" fmla="*/ 13 w 25"/>
                <a:gd name="T89" fmla="*/ 9 h 27"/>
                <a:gd name="T90" fmla="*/ 11 w 25"/>
                <a:gd name="T91" fmla="*/ 8 h 27"/>
                <a:gd name="T92" fmla="*/ 11 w 25"/>
                <a:gd name="T93" fmla="*/ 8 h 27"/>
                <a:gd name="T94" fmla="*/ 11 w 25"/>
                <a:gd name="T95" fmla="*/ 8 h 27"/>
                <a:gd name="T96" fmla="*/ 5 w 25"/>
                <a:gd name="T97" fmla="*/ 5 h 27"/>
                <a:gd name="T98" fmla="*/ 6 w 25"/>
                <a:gd name="T99" fmla="*/ 8 h 27"/>
                <a:gd name="T100" fmla="*/ 6 w 25"/>
                <a:gd name="T101" fmla="*/ 8 h 27"/>
                <a:gd name="T102" fmla="*/ 7 w 25"/>
                <a:gd name="T103" fmla="*/ 13 h 27"/>
                <a:gd name="T104" fmla="*/ 11 w 25"/>
                <a:gd name="T105" fmla="*/ 18 h 27"/>
                <a:gd name="T106" fmla="*/ 11 w 25"/>
                <a:gd name="T10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" h="27">
                  <a:moveTo>
                    <a:pt x="13" y="19"/>
                  </a:moveTo>
                  <a:cubicBezTo>
                    <a:pt x="13" y="20"/>
                    <a:pt x="14" y="20"/>
                    <a:pt x="14" y="20"/>
                  </a:cubicBezTo>
                  <a:cubicBezTo>
                    <a:pt x="15" y="21"/>
                    <a:pt x="16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9" y="22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1"/>
                    <a:pt x="20" y="20"/>
                    <a:pt x="19" y="18"/>
                  </a:cubicBezTo>
                  <a:cubicBezTo>
                    <a:pt x="19" y="16"/>
                    <a:pt x="18" y="14"/>
                    <a:pt x="16" y="13"/>
                  </a:cubicBezTo>
                  <a:cubicBezTo>
                    <a:pt x="15" y="11"/>
                    <a:pt x="14" y="10"/>
                    <a:pt x="13" y="9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6" y="5"/>
                    <a:pt x="18" y="7"/>
                    <a:pt x="20" y="10"/>
                  </a:cubicBezTo>
                  <a:cubicBezTo>
                    <a:pt x="22" y="12"/>
                    <a:pt x="23" y="14"/>
                    <a:pt x="24" y="17"/>
                  </a:cubicBezTo>
                  <a:cubicBezTo>
                    <a:pt x="25" y="19"/>
                    <a:pt x="25" y="22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6"/>
                    <a:pt x="24" y="26"/>
                  </a:cubicBezTo>
                  <a:cubicBezTo>
                    <a:pt x="24" y="27"/>
                    <a:pt x="23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1" y="27"/>
                    <a:pt x="20" y="27"/>
                    <a:pt x="19" y="27"/>
                  </a:cubicBezTo>
                  <a:cubicBezTo>
                    <a:pt x="18" y="27"/>
                    <a:pt x="17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4" y="26"/>
                    <a:pt x="13" y="25"/>
                  </a:cubicBezTo>
                  <a:lnTo>
                    <a:pt x="13" y="19"/>
                  </a:lnTo>
                  <a:close/>
                  <a:moveTo>
                    <a:pt x="11" y="18"/>
                  </a:moveTo>
                  <a:cubicBezTo>
                    <a:pt x="11" y="18"/>
                    <a:pt x="12" y="19"/>
                    <a:pt x="13" y="19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1" y="24"/>
                  </a:cubicBezTo>
                  <a:cubicBezTo>
                    <a:pt x="10" y="23"/>
                    <a:pt x="8" y="22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19"/>
                    <a:pt x="4" y="17"/>
                    <a:pt x="3" y="15"/>
                  </a:cubicBezTo>
                  <a:cubicBezTo>
                    <a:pt x="2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7"/>
                    <a:pt x="1" y="5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8" y="1"/>
                    <a:pt x="10" y="2"/>
                    <a:pt x="13" y="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9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7"/>
                    <a:pt x="7" y="6"/>
                    <a:pt x="5" y="5"/>
                  </a:cubicBezTo>
                  <a:cubicBezTo>
                    <a:pt x="5" y="6"/>
                    <a:pt x="5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0"/>
                    <a:pt x="7" y="11"/>
                    <a:pt x="7" y="13"/>
                  </a:cubicBezTo>
                  <a:cubicBezTo>
                    <a:pt x="8" y="15"/>
                    <a:pt x="9" y="16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4" name="Freeform 259"/>
            <p:cNvSpPr>
              <a:spLocks noEditPoints="1"/>
            </p:cNvSpPr>
            <p:nvPr/>
          </p:nvSpPr>
          <p:spPr bwMode="auto">
            <a:xfrm>
              <a:off x="6059985" y="4256987"/>
              <a:ext cx="133350" cy="211931"/>
            </a:xfrm>
            <a:custGeom>
              <a:avLst/>
              <a:gdLst>
                <a:gd name="T0" fmla="*/ 74 w 79"/>
                <a:gd name="T1" fmla="*/ 72 h 125"/>
                <a:gd name="T2" fmla="*/ 74 w 79"/>
                <a:gd name="T3" fmla="*/ 5 h 125"/>
                <a:gd name="T4" fmla="*/ 42 w 79"/>
                <a:gd name="T5" fmla="*/ 5 h 125"/>
                <a:gd name="T6" fmla="*/ 40 w 79"/>
                <a:gd name="T7" fmla="*/ 10 h 125"/>
                <a:gd name="T8" fmla="*/ 40 w 79"/>
                <a:gd name="T9" fmla="*/ 0 h 125"/>
                <a:gd name="T10" fmla="*/ 40 w 79"/>
                <a:gd name="T11" fmla="*/ 0 h 125"/>
                <a:gd name="T12" fmla="*/ 77 w 79"/>
                <a:gd name="T13" fmla="*/ 0 h 125"/>
                <a:gd name="T14" fmla="*/ 79 w 79"/>
                <a:gd name="T15" fmla="*/ 3 h 125"/>
                <a:gd name="T16" fmla="*/ 79 w 79"/>
                <a:gd name="T17" fmla="*/ 72 h 125"/>
                <a:gd name="T18" fmla="*/ 79 w 79"/>
                <a:gd name="T19" fmla="*/ 72 h 125"/>
                <a:gd name="T20" fmla="*/ 79 w 79"/>
                <a:gd name="T21" fmla="*/ 73 h 125"/>
                <a:gd name="T22" fmla="*/ 59 w 79"/>
                <a:gd name="T23" fmla="*/ 123 h 125"/>
                <a:gd name="T24" fmla="*/ 59 w 79"/>
                <a:gd name="T25" fmla="*/ 123 h 125"/>
                <a:gd name="T26" fmla="*/ 56 w 79"/>
                <a:gd name="T27" fmla="*/ 124 h 125"/>
                <a:gd name="T28" fmla="*/ 40 w 79"/>
                <a:gd name="T29" fmla="*/ 117 h 125"/>
                <a:gd name="T30" fmla="*/ 40 w 79"/>
                <a:gd name="T31" fmla="*/ 112 h 125"/>
                <a:gd name="T32" fmla="*/ 55 w 79"/>
                <a:gd name="T33" fmla="*/ 119 h 125"/>
                <a:gd name="T34" fmla="*/ 74 w 79"/>
                <a:gd name="T35" fmla="*/ 72 h 125"/>
                <a:gd name="T36" fmla="*/ 40 w 79"/>
                <a:gd name="T37" fmla="*/ 10 h 125"/>
                <a:gd name="T38" fmla="*/ 6 w 79"/>
                <a:gd name="T39" fmla="*/ 97 h 125"/>
                <a:gd name="T40" fmla="*/ 40 w 79"/>
                <a:gd name="T41" fmla="*/ 112 h 125"/>
                <a:gd name="T42" fmla="*/ 40 w 79"/>
                <a:gd name="T43" fmla="*/ 117 h 125"/>
                <a:gd name="T44" fmla="*/ 2 w 79"/>
                <a:gd name="T45" fmla="*/ 100 h 125"/>
                <a:gd name="T46" fmla="*/ 2 w 79"/>
                <a:gd name="T47" fmla="*/ 100 h 125"/>
                <a:gd name="T48" fmla="*/ 1 w 79"/>
                <a:gd name="T49" fmla="*/ 97 h 125"/>
                <a:gd name="T50" fmla="*/ 38 w 79"/>
                <a:gd name="T51" fmla="*/ 2 h 125"/>
                <a:gd name="T52" fmla="*/ 40 w 79"/>
                <a:gd name="T53" fmla="*/ 0 h 125"/>
                <a:gd name="T54" fmla="*/ 40 w 79"/>
                <a:gd name="T55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125">
                  <a:moveTo>
                    <a:pt x="74" y="72"/>
                  </a:moveTo>
                  <a:cubicBezTo>
                    <a:pt x="74" y="5"/>
                    <a:pt x="74" y="5"/>
                    <a:pt x="74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8" y="0"/>
                    <a:pt x="79" y="1"/>
                    <a:pt x="79" y="3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2"/>
                    <a:pt x="79" y="73"/>
                    <a:pt x="79" y="73"/>
                  </a:cubicBezTo>
                  <a:cubicBezTo>
                    <a:pt x="59" y="123"/>
                    <a:pt x="59" y="123"/>
                    <a:pt x="59" y="123"/>
                  </a:cubicBezTo>
                  <a:cubicBezTo>
                    <a:pt x="59" y="123"/>
                    <a:pt x="59" y="123"/>
                    <a:pt x="59" y="123"/>
                  </a:cubicBezTo>
                  <a:cubicBezTo>
                    <a:pt x="58" y="124"/>
                    <a:pt x="57" y="125"/>
                    <a:pt x="56" y="124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19"/>
                    <a:pt x="55" y="119"/>
                    <a:pt x="55" y="119"/>
                  </a:cubicBezTo>
                  <a:lnTo>
                    <a:pt x="74" y="72"/>
                  </a:lnTo>
                  <a:close/>
                  <a:moveTo>
                    <a:pt x="40" y="10"/>
                  </a:moveTo>
                  <a:cubicBezTo>
                    <a:pt x="6" y="97"/>
                    <a:pt x="6" y="97"/>
                    <a:pt x="6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0" y="99"/>
                    <a:pt x="1" y="97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9" y="0"/>
                    <a:pt x="40" y="0"/>
                  </a:cubicBezTo>
                  <a:lnTo>
                    <a:pt x="40" y="10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5" name="Freeform 260"/>
            <p:cNvSpPr>
              <a:spLocks noEditPoints="1"/>
            </p:cNvSpPr>
            <p:nvPr/>
          </p:nvSpPr>
          <p:spPr bwMode="auto">
            <a:xfrm>
              <a:off x="6193335" y="4256987"/>
              <a:ext cx="32147" cy="71438"/>
            </a:xfrm>
            <a:custGeom>
              <a:avLst/>
              <a:gdLst>
                <a:gd name="T0" fmla="*/ 9 w 19"/>
                <a:gd name="T1" fmla="*/ 29 h 42"/>
                <a:gd name="T2" fmla="*/ 11 w 19"/>
                <a:gd name="T3" fmla="*/ 23 h 42"/>
                <a:gd name="T4" fmla="*/ 13 w 19"/>
                <a:gd name="T5" fmla="*/ 5 h 42"/>
                <a:gd name="T6" fmla="*/ 9 w 19"/>
                <a:gd name="T7" fmla="*/ 5 h 42"/>
                <a:gd name="T8" fmla="*/ 9 w 19"/>
                <a:gd name="T9" fmla="*/ 0 h 42"/>
                <a:gd name="T10" fmla="*/ 16 w 19"/>
                <a:gd name="T11" fmla="*/ 0 h 42"/>
                <a:gd name="T12" fmla="*/ 16 w 19"/>
                <a:gd name="T13" fmla="*/ 0 h 42"/>
                <a:gd name="T14" fmla="*/ 17 w 19"/>
                <a:gd name="T15" fmla="*/ 1 h 42"/>
                <a:gd name="T16" fmla="*/ 18 w 19"/>
                <a:gd name="T17" fmla="*/ 4 h 42"/>
                <a:gd name="T18" fmla="*/ 16 w 19"/>
                <a:gd name="T19" fmla="*/ 25 h 42"/>
                <a:gd name="T20" fmla="*/ 9 w 19"/>
                <a:gd name="T21" fmla="*/ 38 h 42"/>
                <a:gd name="T22" fmla="*/ 9 w 19"/>
                <a:gd name="T23" fmla="*/ 29 h 42"/>
                <a:gd name="T24" fmla="*/ 5 w 19"/>
                <a:gd name="T25" fmla="*/ 35 h 42"/>
                <a:gd name="T26" fmla="*/ 9 w 19"/>
                <a:gd name="T27" fmla="*/ 29 h 42"/>
                <a:gd name="T28" fmla="*/ 9 w 19"/>
                <a:gd name="T29" fmla="*/ 38 h 42"/>
                <a:gd name="T30" fmla="*/ 3 w 19"/>
                <a:gd name="T31" fmla="*/ 42 h 42"/>
                <a:gd name="T32" fmla="*/ 2 w 19"/>
                <a:gd name="T33" fmla="*/ 42 h 42"/>
                <a:gd name="T34" fmla="*/ 0 w 19"/>
                <a:gd name="T35" fmla="*/ 40 h 42"/>
                <a:gd name="T36" fmla="*/ 0 w 19"/>
                <a:gd name="T37" fmla="*/ 3 h 42"/>
                <a:gd name="T38" fmla="*/ 2 w 19"/>
                <a:gd name="T39" fmla="*/ 0 h 42"/>
                <a:gd name="T40" fmla="*/ 9 w 19"/>
                <a:gd name="T41" fmla="*/ 0 h 42"/>
                <a:gd name="T42" fmla="*/ 9 w 19"/>
                <a:gd name="T43" fmla="*/ 5 h 42"/>
                <a:gd name="T44" fmla="*/ 5 w 19"/>
                <a:gd name="T45" fmla="*/ 5 h 42"/>
                <a:gd name="T46" fmla="*/ 5 w 19"/>
                <a:gd name="T4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42">
                  <a:moveTo>
                    <a:pt x="9" y="29"/>
                  </a:moveTo>
                  <a:cubicBezTo>
                    <a:pt x="10" y="28"/>
                    <a:pt x="11" y="26"/>
                    <a:pt x="11" y="23"/>
                  </a:cubicBezTo>
                  <a:cubicBezTo>
                    <a:pt x="13" y="17"/>
                    <a:pt x="13" y="11"/>
                    <a:pt x="1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1"/>
                    <a:pt x="19" y="3"/>
                    <a:pt x="18" y="4"/>
                  </a:cubicBezTo>
                  <a:cubicBezTo>
                    <a:pt x="18" y="10"/>
                    <a:pt x="18" y="18"/>
                    <a:pt x="16" y="25"/>
                  </a:cubicBezTo>
                  <a:cubicBezTo>
                    <a:pt x="14" y="30"/>
                    <a:pt x="12" y="34"/>
                    <a:pt x="9" y="38"/>
                  </a:cubicBezTo>
                  <a:lnTo>
                    <a:pt x="9" y="29"/>
                  </a:lnTo>
                  <a:close/>
                  <a:moveTo>
                    <a:pt x="5" y="35"/>
                  </a:moveTo>
                  <a:cubicBezTo>
                    <a:pt x="6" y="34"/>
                    <a:pt x="8" y="32"/>
                    <a:pt x="9" y="2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9"/>
                    <a:pt x="6" y="41"/>
                    <a:pt x="3" y="42"/>
                  </a:cubicBezTo>
                  <a:cubicBezTo>
                    <a:pt x="3" y="42"/>
                    <a:pt x="3" y="42"/>
                    <a:pt x="2" y="42"/>
                  </a:cubicBezTo>
                  <a:cubicBezTo>
                    <a:pt x="1" y="42"/>
                    <a:pt x="0" y="41"/>
                    <a:pt x="0" y="4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5" y="3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6" name="Freeform 261"/>
            <p:cNvSpPr>
              <a:spLocks noEditPoints="1"/>
            </p:cNvSpPr>
            <p:nvPr/>
          </p:nvSpPr>
          <p:spPr bwMode="auto">
            <a:xfrm>
              <a:off x="6193335" y="4256987"/>
              <a:ext cx="134541" cy="211931"/>
            </a:xfrm>
            <a:custGeom>
              <a:avLst/>
              <a:gdLst>
                <a:gd name="T0" fmla="*/ 39 w 79"/>
                <a:gd name="T1" fmla="*/ 112 h 125"/>
                <a:gd name="T2" fmla="*/ 73 w 79"/>
                <a:gd name="T3" fmla="*/ 97 h 125"/>
                <a:gd name="T4" fmla="*/ 39 w 79"/>
                <a:gd name="T5" fmla="*/ 10 h 125"/>
                <a:gd name="T6" fmla="*/ 39 w 79"/>
                <a:gd name="T7" fmla="*/ 0 h 125"/>
                <a:gd name="T8" fmla="*/ 41 w 79"/>
                <a:gd name="T9" fmla="*/ 2 h 125"/>
                <a:gd name="T10" fmla="*/ 78 w 79"/>
                <a:gd name="T11" fmla="*/ 97 h 125"/>
                <a:gd name="T12" fmla="*/ 77 w 79"/>
                <a:gd name="T13" fmla="*/ 100 h 125"/>
                <a:gd name="T14" fmla="*/ 39 w 79"/>
                <a:gd name="T15" fmla="*/ 117 h 125"/>
                <a:gd name="T16" fmla="*/ 39 w 79"/>
                <a:gd name="T17" fmla="*/ 112 h 125"/>
                <a:gd name="T18" fmla="*/ 22 w 79"/>
                <a:gd name="T19" fmla="*/ 5 h 125"/>
                <a:gd name="T20" fmla="*/ 19 w 79"/>
                <a:gd name="T21" fmla="*/ 28 h 125"/>
                <a:gd name="T22" fmla="*/ 5 w 79"/>
                <a:gd name="T23" fmla="*/ 46 h 125"/>
                <a:gd name="T24" fmla="*/ 5 w 79"/>
                <a:gd name="T25" fmla="*/ 72 h 125"/>
                <a:gd name="T26" fmla="*/ 24 w 79"/>
                <a:gd name="T27" fmla="*/ 119 h 125"/>
                <a:gd name="T28" fmla="*/ 39 w 79"/>
                <a:gd name="T29" fmla="*/ 112 h 125"/>
                <a:gd name="T30" fmla="*/ 39 w 79"/>
                <a:gd name="T31" fmla="*/ 117 h 125"/>
                <a:gd name="T32" fmla="*/ 23 w 79"/>
                <a:gd name="T33" fmla="*/ 124 h 125"/>
                <a:gd name="T34" fmla="*/ 23 w 79"/>
                <a:gd name="T35" fmla="*/ 124 h 125"/>
                <a:gd name="T36" fmla="*/ 23 w 79"/>
                <a:gd name="T37" fmla="*/ 124 h 125"/>
                <a:gd name="T38" fmla="*/ 20 w 79"/>
                <a:gd name="T39" fmla="*/ 123 h 125"/>
                <a:gd name="T40" fmla="*/ 0 w 79"/>
                <a:gd name="T41" fmla="*/ 73 h 125"/>
                <a:gd name="T42" fmla="*/ 0 w 79"/>
                <a:gd name="T43" fmla="*/ 72 h 125"/>
                <a:gd name="T44" fmla="*/ 0 w 79"/>
                <a:gd name="T45" fmla="*/ 45 h 125"/>
                <a:gd name="T46" fmla="*/ 0 w 79"/>
                <a:gd name="T47" fmla="*/ 45 h 125"/>
                <a:gd name="T48" fmla="*/ 1 w 79"/>
                <a:gd name="T49" fmla="*/ 43 h 125"/>
                <a:gd name="T50" fmla="*/ 15 w 79"/>
                <a:gd name="T51" fmla="*/ 27 h 125"/>
                <a:gd name="T52" fmla="*/ 18 w 79"/>
                <a:gd name="T53" fmla="*/ 4 h 125"/>
                <a:gd name="T54" fmla="*/ 17 w 79"/>
                <a:gd name="T55" fmla="*/ 3 h 125"/>
                <a:gd name="T56" fmla="*/ 20 w 79"/>
                <a:gd name="T57" fmla="*/ 0 h 125"/>
                <a:gd name="T58" fmla="*/ 39 w 79"/>
                <a:gd name="T59" fmla="*/ 0 h 125"/>
                <a:gd name="T60" fmla="*/ 39 w 79"/>
                <a:gd name="T61" fmla="*/ 0 h 125"/>
                <a:gd name="T62" fmla="*/ 39 w 79"/>
                <a:gd name="T63" fmla="*/ 0 h 125"/>
                <a:gd name="T64" fmla="*/ 39 w 79"/>
                <a:gd name="T65" fmla="*/ 10 h 125"/>
                <a:gd name="T66" fmla="*/ 37 w 79"/>
                <a:gd name="T67" fmla="*/ 5 h 125"/>
                <a:gd name="T68" fmla="*/ 22 w 79"/>
                <a:gd name="T69" fmla="*/ 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" h="125">
                  <a:moveTo>
                    <a:pt x="39" y="112"/>
                  </a:moveTo>
                  <a:cubicBezTo>
                    <a:pt x="73" y="97"/>
                    <a:pt x="73" y="97"/>
                    <a:pt x="73" y="9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0" y="1"/>
                    <a:pt x="41" y="2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9" y="99"/>
                    <a:pt x="78" y="100"/>
                    <a:pt x="77" y="100"/>
                  </a:cubicBezTo>
                  <a:cubicBezTo>
                    <a:pt x="39" y="117"/>
                    <a:pt x="39" y="117"/>
                    <a:pt x="39" y="117"/>
                  </a:cubicBezTo>
                  <a:lnTo>
                    <a:pt x="39" y="112"/>
                  </a:lnTo>
                  <a:close/>
                  <a:moveTo>
                    <a:pt x="22" y="5"/>
                  </a:moveTo>
                  <a:cubicBezTo>
                    <a:pt x="22" y="13"/>
                    <a:pt x="22" y="21"/>
                    <a:pt x="19" y="28"/>
                  </a:cubicBezTo>
                  <a:cubicBezTo>
                    <a:pt x="17" y="36"/>
                    <a:pt x="12" y="42"/>
                    <a:pt x="5" y="4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2" y="125"/>
                    <a:pt x="21" y="124"/>
                    <a:pt x="20" y="12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2"/>
                    <a:pt x="0" y="7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4"/>
                    <a:pt x="0" y="43"/>
                    <a:pt x="1" y="43"/>
                  </a:cubicBezTo>
                  <a:cubicBezTo>
                    <a:pt x="8" y="39"/>
                    <a:pt x="12" y="34"/>
                    <a:pt x="15" y="27"/>
                  </a:cubicBezTo>
                  <a:cubicBezTo>
                    <a:pt x="17" y="19"/>
                    <a:pt x="17" y="11"/>
                    <a:pt x="18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8" y="0"/>
                    <a:pt x="2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7" y="5"/>
                    <a:pt x="37" y="5"/>
                    <a:pt x="37" y="5"/>
                  </a:cubicBezTo>
                  <a:lnTo>
                    <a:pt x="22" y="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7" name="Freeform 262"/>
            <p:cNvSpPr>
              <a:spLocks noEditPoints="1"/>
            </p:cNvSpPr>
            <p:nvPr/>
          </p:nvSpPr>
          <p:spPr bwMode="auto">
            <a:xfrm>
              <a:off x="6124279" y="4233175"/>
              <a:ext cx="138113" cy="26194"/>
            </a:xfrm>
            <a:custGeom>
              <a:avLst/>
              <a:gdLst>
                <a:gd name="T0" fmla="*/ 77 w 82"/>
                <a:gd name="T1" fmla="*/ 5 h 15"/>
                <a:gd name="T2" fmla="*/ 41 w 82"/>
                <a:gd name="T3" fmla="*/ 5 h 15"/>
                <a:gd name="T4" fmla="*/ 41 w 82"/>
                <a:gd name="T5" fmla="*/ 0 h 15"/>
                <a:gd name="T6" fmla="*/ 80 w 82"/>
                <a:gd name="T7" fmla="*/ 0 h 15"/>
                <a:gd name="T8" fmla="*/ 82 w 82"/>
                <a:gd name="T9" fmla="*/ 3 h 15"/>
                <a:gd name="T10" fmla="*/ 82 w 82"/>
                <a:gd name="T11" fmla="*/ 13 h 15"/>
                <a:gd name="T12" fmla="*/ 80 w 82"/>
                <a:gd name="T13" fmla="*/ 15 h 15"/>
                <a:gd name="T14" fmla="*/ 43 w 82"/>
                <a:gd name="T15" fmla="*/ 15 h 15"/>
                <a:gd name="T16" fmla="*/ 41 w 82"/>
                <a:gd name="T17" fmla="*/ 15 h 15"/>
                <a:gd name="T18" fmla="*/ 41 w 82"/>
                <a:gd name="T19" fmla="*/ 10 h 15"/>
                <a:gd name="T20" fmla="*/ 43 w 82"/>
                <a:gd name="T21" fmla="*/ 10 h 15"/>
                <a:gd name="T22" fmla="*/ 77 w 82"/>
                <a:gd name="T23" fmla="*/ 10 h 15"/>
                <a:gd name="T24" fmla="*/ 77 w 82"/>
                <a:gd name="T25" fmla="*/ 5 h 15"/>
                <a:gd name="T26" fmla="*/ 41 w 82"/>
                <a:gd name="T27" fmla="*/ 5 h 15"/>
                <a:gd name="T28" fmla="*/ 5 w 82"/>
                <a:gd name="T29" fmla="*/ 5 h 15"/>
                <a:gd name="T30" fmla="*/ 5 w 82"/>
                <a:gd name="T31" fmla="*/ 10 h 15"/>
                <a:gd name="T32" fmla="*/ 39 w 82"/>
                <a:gd name="T33" fmla="*/ 10 h 15"/>
                <a:gd name="T34" fmla="*/ 41 w 82"/>
                <a:gd name="T35" fmla="*/ 10 h 15"/>
                <a:gd name="T36" fmla="*/ 41 w 82"/>
                <a:gd name="T37" fmla="*/ 15 h 15"/>
                <a:gd name="T38" fmla="*/ 39 w 82"/>
                <a:gd name="T39" fmla="*/ 15 h 15"/>
                <a:gd name="T40" fmla="*/ 2 w 82"/>
                <a:gd name="T41" fmla="*/ 15 h 15"/>
                <a:gd name="T42" fmla="*/ 0 w 82"/>
                <a:gd name="T43" fmla="*/ 13 h 15"/>
                <a:gd name="T44" fmla="*/ 0 w 82"/>
                <a:gd name="T45" fmla="*/ 3 h 15"/>
                <a:gd name="T46" fmla="*/ 2 w 82"/>
                <a:gd name="T47" fmla="*/ 0 h 15"/>
                <a:gd name="T48" fmla="*/ 41 w 82"/>
                <a:gd name="T49" fmla="*/ 0 h 15"/>
                <a:gd name="T50" fmla="*/ 41 w 82"/>
                <a:gd name="T5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15">
                  <a:moveTo>
                    <a:pt x="77" y="5"/>
                  </a:moveTo>
                  <a:cubicBezTo>
                    <a:pt x="41" y="5"/>
                    <a:pt x="41" y="5"/>
                    <a:pt x="41" y="5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2" y="1"/>
                    <a:pt x="82" y="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4"/>
                    <a:pt x="81" y="15"/>
                    <a:pt x="8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7" y="5"/>
                  </a:lnTo>
                  <a:close/>
                  <a:moveTo>
                    <a:pt x="41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41" y="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8" name="Freeform 263"/>
            <p:cNvSpPr>
              <a:spLocks noEditPoints="1"/>
            </p:cNvSpPr>
            <p:nvPr/>
          </p:nvSpPr>
          <p:spPr bwMode="auto">
            <a:xfrm>
              <a:off x="6154045" y="5124954"/>
              <a:ext cx="286941" cy="242888"/>
            </a:xfrm>
            <a:custGeom>
              <a:avLst/>
              <a:gdLst>
                <a:gd name="T0" fmla="*/ 151 w 169"/>
                <a:gd name="T1" fmla="*/ 70 h 143"/>
                <a:gd name="T2" fmla="*/ 132 w 169"/>
                <a:gd name="T3" fmla="*/ 19 h 143"/>
                <a:gd name="T4" fmla="*/ 169 w 169"/>
                <a:gd name="T5" fmla="*/ 50 h 143"/>
                <a:gd name="T6" fmla="*/ 153 w 169"/>
                <a:gd name="T7" fmla="*/ 75 h 143"/>
                <a:gd name="T8" fmla="*/ 153 w 169"/>
                <a:gd name="T9" fmla="*/ 76 h 143"/>
                <a:gd name="T10" fmla="*/ 132 w 169"/>
                <a:gd name="T11" fmla="*/ 59 h 143"/>
                <a:gd name="T12" fmla="*/ 133 w 169"/>
                <a:gd name="T13" fmla="*/ 140 h 143"/>
                <a:gd name="T14" fmla="*/ 132 w 169"/>
                <a:gd name="T15" fmla="*/ 52 h 143"/>
                <a:gd name="T16" fmla="*/ 132 w 169"/>
                <a:gd name="T17" fmla="*/ 52 h 143"/>
                <a:gd name="T18" fmla="*/ 107 w 169"/>
                <a:gd name="T19" fmla="*/ 11 h 143"/>
                <a:gd name="T20" fmla="*/ 85 w 169"/>
                <a:gd name="T21" fmla="*/ 16 h 143"/>
                <a:gd name="T22" fmla="*/ 86 w 169"/>
                <a:gd name="T23" fmla="*/ 11 h 143"/>
                <a:gd name="T24" fmla="*/ 110 w 169"/>
                <a:gd name="T25" fmla="*/ 1 h 143"/>
                <a:gd name="T26" fmla="*/ 110 w 169"/>
                <a:gd name="T27" fmla="*/ 1 h 143"/>
                <a:gd name="T28" fmla="*/ 132 w 169"/>
                <a:gd name="T29" fmla="*/ 13 h 143"/>
                <a:gd name="T30" fmla="*/ 113 w 169"/>
                <a:gd name="T31" fmla="*/ 6 h 143"/>
                <a:gd name="T32" fmla="*/ 128 w 169"/>
                <a:gd name="T33" fmla="*/ 138 h 143"/>
                <a:gd name="T34" fmla="*/ 130 w 169"/>
                <a:gd name="T35" fmla="*/ 51 h 143"/>
                <a:gd name="T36" fmla="*/ 132 w 169"/>
                <a:gd name="T37" fmla="*/ 52 h 143"/>
                <a:gd name="T38" fmla="*/ 132 w 169"/>
                <a:gd name="T39" fmla="*/ 51 h 143"/>
                <a:gd name="T40" fmla="*/ 132 w 169"/>
                <a:gd name="T41" fmla="*/ 142 h 143"/>
                <a:gd name="T42" fmla="*/ 85 w 169"/>
                <a:gd name="T43" fmla="*/ 143 h 143"/>
                <a:gd name="T44" fmla="*/ 85 w 169"/>
                <a:gd name="T45" fmla="*/ 16 h 143"/>
                <a:gd name="T46" fmla="*/ 60 w 169"/>
                <a:gd name="T47" fmla="*/ 6 h 143"/>
                <a:gd name="T48" fmla="*/ 19 w 169"/>
                <a:gd name="T49" fmla="*/ 70 h 143"/>
                <a:gd name="T50" fmla="*/ 41 w 169"/>
                <a:gd name="T51" fmla="*/ 52 h 143"/>
                <a:gd name="T52" fmla="*/ 42 w 169"/>
                <a:gd name="T53" fmla="*/ 53 h 143"/>
                <a:gd name="T54" fmla="*/ 85 w 169"/>
                <a:gd name="T55" fmla="*/ 138 h 143"/>
                <a:gd name="T56" fmla="*/ 85 w 169"/>
                <a:gd name="T57" fmla="*/ 143 h 143"/>
                <a:gd name="T58" fmla="*/ 39 w 169"/>
                <a:gd name="T59" fmla="*/ 143 h 143"/>
                <a:gd name="T60" fmla="*/ 37 w 169"/>
                <a:gd name="T61" fmla="*/ 140 h 143"/>
                <a:gd name="T62" fmla="*/ 20 w 169"/>
                <a:gd name="T63" fmla="*/ 76 h 143"/>
                <a:gd name="T64" fmla="*/ 16 w 169"/>
                <a:gd name="T65" fmla="*/ 75 h 143"/>
                <a:gd name="T66" fmla="*/ 1 w 169"/>
                <a:gd name="T67" fmla="*/ 52 h 143"/>
                <a:gd name="T68" fmla="*/ 60 w 169"/>
                <a:gd name="T69" fmla="*/ 1 h 143"/>
                <a:gd name="T70" fmla="*/ 63 w 169"/>
                <a:gd name="T71" fmla="*/ 1 h 143"/>
                <a:gd name="T72" fmla="*/ 85 w 169"/>
                <a:gd name="T73" fmla="*/ 1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9" h="143">
                  <a:moveTo>
                    <a:pt x="132" y="52"/>
                  </a:moveTo>
                  <a:cubicBezTo>
                    <a:pt x="137" y="56"/>
                    <a:pt x="147" y="66"/>
                    <a:pt x="151" y="70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59" y="40"/>
                    <a:pt x="145" y="28"/>
                    <a:pt x="132" y="19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46" y="23"/>
                    <a:pt x="164" y="38"/>
                    <a:pt x="169" y="50"/>
                  </a:cubicBezTo>
                  <a:cubicBezTo>
                    <a:pt x="169" y="51"/>
                    <a:pt x="169" y="52"/>
                    <a:pt x="169" y="52"/>
                  </a:cubicBez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5"/>
                    <a:pt x="153" y="75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2" y="77"/>
                    <a:pt x="150" y="77"/>
                    <a:pt x="149" y="76"/>
                  </a:cubicBezTo>
                  <a:cubicBezTo>
                    <a:pt x="149" y="76"/>
                    <a:pt x="139" y="65"/>
                    <a:pt x="132" y="5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3" y="141"/>
                    <a:pt x="132" y="141"/>
                    <a:pt x="132" y="14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2"/>
                    <a:pt x="132" y="52"/>
                  </a:cubicBezTo>
                  <a:close/>
                  <a:moveTo>
                    <a:pt x="113" y="6"/>
                  </a:moveTo>
                  <a:cubicBezTo>
                    <a:pt x="111" y="8"/>
                    <a:pt x="109" y="9"/>
                    <a:pt x="107" y="11"/>
                  </a:cubicBezTo>
                  <a:cubicBezTo>
                    <a:pt x="101" y="14"/>
                    <a:pt x="94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6" y="11"/>
                    <a:pt x="86" y="11"/>
                  </a:cubicBezTo>
                  <a:cubicBezTo>
                    <a:pt x="93" y="11"/>
                    <a:pt x="100" y="10"/>
                    <a:pt x="104" y="7"/>
                  </a:cubicBezTo>
                  <a:cubicBezTo>
                    <a:pt x="107" y="5"/>
                    <a:pt x="109" y="4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1" y="0"/>
                    <a:pt x="112" y="0"/>
                    <a:pt x="113" y="1"/>
                  </a:cubicBezTo>
                  <a:cubicBezTo>
                    <a:pt x="113" y="1"/>
                    <a:pt x="122" y="6"/>
                    <a:pt x="132" y="13"/>
                  </a:cubicBezTo>
                  <a:cubicBezTo>
                    <a:pt x="132" y="19"/>
                    <a:pt x="132" y="19"/>
                    <a:pt x="132" y="19"/>
                  </a:cubicBezTo>
                  <a:cubicBezTo>
                    <a:pt x="124" y="13"/>
                    <a:pt x="116" y="8"/>
                    <a:pt x="113" y="6"/>
                  </a:cubicBezTo>
                  <a:close/>
                  <a:moveTo>
                    <a:pt x="85" y="138"/>
                  </a:moveTo>
                  <a:cubicBezTo>
                    <a:pt x="128" y="138"/>
                    <a:pt x="128" y="138"/>
                    <a:pt x="128" y="138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52"/>
                    <a:pt x="129" y="51"/>
                    <a:pt x="130" y="51"/>
                  </a:cubicBezTo>
                  <a:cubicBezTo>
                    <a:pt x="131" y="51"/>
                    <a:pt x="131" y="51"/>
                    <a:pt x="132" y="51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1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142"/>
                    <a:pt x="132" y="142"/>
                    <a:pt x="132" y="142"/>
                  </a:cubicBezTo>
                  <a:cubicBezTo>
                    <a:pt x="132" y="142"/>
                    <a:pt x="131" y="143"/>
                    <a:pt x="130" y="143"/>
                  </a:cubicBezTo>
                  <a:cubicBezTo>
                    <a:pt x="85" y="143"/>
                    <a:pt x="85" y="143"/>
                    <a:pt x="85" y="143"/>
                  </a:cubicBezTo>
                  <a:lnTo>
                    <a:pt x="85" y="138"/>
                  </a:lnTo>
                  <a:close/>
                  <a:moveTo>
                    <a:pt x="85" y="16"/>
                  </a:moveTo>
                  <a:cubicBezTo>
                    <a:pt x="78" y="16"/>
                    <a:pt x="71" y="14"/>
                    <a:pt x="66" y="11"/>
                  </a:cubicBezTo>
                  <a:cubicBezTo>
                    <a:pt x="64" y="9"/>
                    <a:pt x="62" y="8"/>
                    <a:pt x="60" y="6"/>
                  </a:cubicBezTo>
                  <a:cubicBezTo>
                    <a:pt x="51" y="11"/>
                    <a:pt x="14" y="34"/>
                    <a:pt x="6" y="51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3" y="66"/>
                    <a:pt x="33" y="56"/>
                    <a:pt x="38" y="51"/>
                  </a:cubicBezTo>
                  <a:cubicBezTo>
                    <a:pt x="39" y="50"/>
                    <a:pt x="41" y="51"/>
                    <a:pt x="41" y="52"/>
                  </a:cubicBezTo>
                  <a:cubicBezTo>
                    <a:pt x="42" y="52"/>
                    <a:pt x="42" y="53"/>
                    <a:pt x="42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3"/>
                    <a:pt x="85" y="143"/>
                    <a:pt x="85" y="143"/>
                  </a:cubicBezTo>
                  <a:cubicBezTo>
                    <a:pt x="85" y="143"/>
                    <a:pt x="85" y="143"/>
                    <a:pt x="85" y="143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8" y="143"/>
                    <a:pt x="37" y="141"/>
                    <a:pt x="37" y="140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0" y="65"/>
                    <a:pt x="21" y="75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9" y="77"/>
                    <a:pt x="17" y="77"/>
                    <a:pt x="16" y="7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1"/>
                    <a:pt x="1" y="50"/>
                  </a:cubicBezTo>
                  <a:cubicBezTo>
                    <a:pt x="9" y="29"/>
                    <a:pt x="59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1" y="0"/>
                    <a:pt x="62" y="0"/>
                    <a:pt x="63" y="1"/>
                  </a:cubicBezTo>
                  <a:cubicBezTo>
                    <a:pt x="64" y="4"/>
                    <a:pt x="66" y="5"/>
                    <a:pt x="68" y="7"/>
                  </a:cubicBezTo>
                  <a:cubicBezTo>
                    <a:pt x="73" y="9"/>
                    <a:pt x="79" y="11"/>
                    <a:pt x="85" y="11"/>
                  </a:cubicBezTo>
                  <a:lnTo>
                    <a:pt x="85" y="16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9" name="Freeform 264"/>
            <p:cNvSpPr>
              <a:spLocks noEditPoints="1"/>
            </p:cNvSpPr>
            <p:nvPr/>
          </p:nvSpPr>
          <p:spPr bwMode="auto">
            <a:xfrm>
              <a:off x="6257629" y="5115429"/>
              <a:ext cx="86916" cy="29766"/>
            </a:xfrm>
            <a:custGeom>
              <a:avLst/>
              <a:gdLst>
                <a:gd name="T0" fmla="*/ 25 w 51"/>
                <a:gd name="T1" fmla="*/ 13 h 18"/>
                <a:gd name="T2" fmla="*/ 38 w 51"/>
                <a:gd name="T3" fmla="*/ 11 h 18"/>
                <a:gd name="T4" fmla="*/ 46 w 51"/>
                <a:gd name="T5" fmla="*/ 5 h 18"/>
                <a:gd name="T6" fmla="*/ 46 w 51"/>
                <a:gd name="T7" fmla="*/ 5 h 18"/>
                <a:gd name="T8" fmla="*/ 46 w 51"/>
                <a:gd name="T9" fmla="*/ 5 h 18"/>
                <a:gd name="T10" fmla="*/ 46 w 51"/>
                <a:gd name="T11" fmla="*/ 5 h 18"/>
                <a:gd name="T12" fmla="*/ 46 w 51"/>
                <a:gd name="T13" fmla="*/ 5 h 18"/>
                <a:gd name="T14" fmla="*/ 46 w 51"/>
                <a:gd name="T15" fmla="*/ 5 h 18"/>
                <a:gd name="T16" fmla="*/ 46 w 51"/>
                <a:gd name="T17" fmla="*/ 5 h 18"/>
                <a:gd name="T18" fmla="*/ 46 w 51"/>
                <a:gd name="T19" fmla="*/ 5 h 18"/>
                <a:gd name="T20" fmla="*/ 46 w 51"/>
                <a:gd name="T21" fmla="*/ 5 h 18"/>
                <a:gd name="T22" fmla="*/ 46 w 51"/>
                <a:gd name="T23" fmla="*/ 5 h 18"/>
                <a:gd name="T24" fmla="*/ 38 w 51"/>
                <a:gd name="T25" fmla="*/ 11 h 18"/>
                <a:gd name="T26" fmla="*/ 25 w 51"/>
                <a:gd name="T27" fmla="*/ 13 h 18"/>
                <a:gd name="T28" fmla="*/ 25 w 51"/>
                <a:gd name="T29" fmla="*/ 13 h 18"/>
                <a:gd name="T30" fmla="*/ 25 w 51"/>
                <a:gd name="T31" fmla="*/ 8 h 18"/>
                <a:gd name="T32" fmla="*/ 25 w 51"/>
                <a:gd name="T33" fmla="*/ 8 h 18"/>
                <a:gd name="T34" fmla="*/ 36 w 51"/>
                <a:gd name="T35" fmla="*/ 7 h 18"/>
                <a:gd name="T36" fmla="*/ 41 w 51"/>
                <a:gd name="T37" fmla="*/ 3 h 18"/>
                <a:gd name="T38" fmla="*/ 42 w 51"/>
                <a:gd name="T39" fmla="*/ 3 h 18"/>
                <a:gd name="T40" fmla="*/ 42 w 51"/>
                <a:gd name="T41" fmla="*/ 3 h 18"/>
                <a:gd name="T42" fmla="*/ 42 w 51"/>
                <a:gd name="T43" fmla="*/ 3 h 18"/>
                <a:gd name="T44" fmla="*/ 44 w 51"/>
                <a:gd name="T45" fmla="*/ 0 h 18"/>
                <a:gd name="T46" fmla="*/ 48 w 51"/>
                <a:gd name="T47" fmla="*/ 1 h 18"/>
                <a:gd name="T48" fmla="*/ 48 w 51"/>
                <a:gd name="T49" fmla="*/ 1 h 18"/>
                <a:gd name="T50" fmla="*/ 48 w 51"/>
                <a:gd name="T51" fmla="*/ 1 h 18"/>
                <a:gd name="T52" fmla="*/ 48 w 51"/>
                <a:gd name="T53" fmla="*/ 1 h 18"/>
                <a:gd name="T54" fmla="*/ 50 w 51"/>
                <a:gd name="T55" fmla="*/ 4 h 18"/>
                <a:gd name="T56" fmla="*/ 50 w 51"/>
                <a:gd name="T57" fmla="*/ 7 h 18"/>
                <a:gd name="T58" fmla="*/ 50 w 51"/>
                <a:gd name="T59" fmla="*/ 7 h 18"/>
                <a:gd name="T60" fmla="*/ 40 w 51"/>
                <a:gd name="T61" fmla="*/ 15 h 18"/>
                <a:gd name="T62" fmla="*/ 25 w 51"/>
                <a:gd name="T63" fmla="*/ 18 h 18"/>
                <a:gd name="T64" fmla="*/ 25 w 51"/>
                <a:gd name="T65" fmla="*/ 18 h 18"/>
                <a:gd name="T66" fmla="*/ 25 w 51"/>
                <a:gd name="T67" fmla="*/ 13 h 18"/>
                <a:gd name="T68" fmla="*/ 25 w 51"/>
                <a:gd name="T69" fmla="*/ 13 h 18"/>
                <a:gd name="T70" fmla="*/ 13 w 51"/>
                <a:gd name="T71" fmla="*/ 11 h 18"/>
                <a:gd name="T72" fmla="*/ 5 w 51"/>
                <a:gd name="T73" fmla="*/ 5 h 18"/>
                <a:gd name="T74" fmla="*/ 5 w 51"/>
                <a:gd name="T75" fmla="*/ 5 h 18"/>
                <a:gd name="T76" fmla="*/ 5 w 51"/>
                <a:gd name="T77" fmla="*/ 5 h 18"/>
                <a:gd name="T78" fmla="*/ 5 w 51"/>
                <a:gd name="T79" fmla="*/ 5 h 18"/>
                <a:gd name="T80" fmla="*/ 5 w 51"/>
                <a:gd name="T81" fmla="*/ 5 h 18"/>
                <a:gd name="T82" fmla="*/ 5 w 51"/>
                <a:gd name="T83" fmla="*/ 5 h 18"/>
                <a:gd name="T84" fmla="*/ 12 w 51"/>
                <a:gd name="T85" fmla="*/ 11 h 18"/>
                <a:gd name="T86" fmla="*/ 25 w 51"/>
                <a:gd name="T87" fmla="*/ 13 h 18"/>
                <a:gd name="T88" fmla="*/ 25 w 51"/>
                <a:gd name="T89" fmla="*/ 18 h 18"/>
                <a:gd name="T90" fmla="*/ 11 w 51"/>
                <a:gd name="T91" fmla="*/ 15 h 18"/>
                <a:gd name="T92" fmla="*/ 1 w 51"/>
                <a:gd name="T93" fmla="*/ 7 h 18"/>
                <a:gd name="T94" fmla="*/ 0 w 51"/>
                <a:gd name="T95" fmla="*/ 4 h 18"/>
                <a:gd name="T96" fmla="*/ 3 w 51"/>
                <a:gd name="T97" fmla="*/ 1 h 18"/>
                <a:gd name="T98" fmla="*/ 3 w 51"/>
                <a:gd name="T99" fmla="*/ 1 h 18"/>
                <a:gd name="T100" fmla="*/ 3 w 51"/>
                <a:gd name="T101" fmla="*/ 1 h 18"/>
                <a:gd name="T102" fmla="*/ 6 w 51"/>
                <a:gd name="T103" fmla="*/ 0 h 18"/>
                <a:gd name="T104" fmla="*/ 9 w 51"/>
                <a:gd name="T105" fmla="*/ 3 h 18"/>
                <a:gd name="T106" fmla="*/ 9 w 51"/>
                <a:gd name="T107" fmla="*/ 3 h 18"/>
                <a:gd name="T108" fmla="*/ 9 w 51"/>
                <a:gd name="T109" fmla="*/ 3 h 18"/>
                <a:gd name="T110" fmla="*/ 15 w 51"/>
                <a:gd name="T111" fmla="*/ 7 h 18"/>
                <a:gd name="T112" fmla="*/ 25 w 51"/>
                <a:gd name="T113" fmla="*/ 8 h 18"/>
                <a:gd name="T114" fmla="*/ 25 w 51"/>
                <a:gd name="T1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" h="18">
                  <a:moveTo>
                    <a:pt x="25" y="13"/>
                  </a:moveTo>
                  <a:cubicBezTo>
                    <a:pt x="30" y="13"/>
                    <a:pt x="35" y="12"/>
                    <a:pt x="38" y="11"/>
                  </a:cubicBezTo>
                  <a:cubicBezTo>
                    <a:pt x="42" y="9"/>
                    <a:pt x="44" y="7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7"/>
                    <a:pt x="41" y="10"/>
                    <a:pt x="38" y="11"/>
                  </a:cubicBezTo>
                  <a:cubicBezTo>
                    <a:pt x="34" y="12"/>
                    <a:pt x="30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30" y="8"/>
                    <a:pt x="33" y="8"/>
                    <a:pt x="36" y="7"/>
                  </a:cubicBezTo>
                  <a:cubicBezTo>
                    <a:pt x="39" y="5"/>
                    <a:pt x="41" y="4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6" y="0"/>
                    <a:pt x="47" y="0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1"/>
                    <a:pt x="50" y="3"/>
                    <a:pt x="50" y="4"/>
                  </a:cubicBezTo>
                  <a:cubicBezTo>
                    <a:pt x="51" y="5"/>
                    <a:pt x="51" y="6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8" y="11"/>
                    <a:pt x="45" y="13"/>
                    <a:pt x="40" y="15"/>
                  </a:cubicBezTo>
                  <a:cubicBezTo>
                    <a:pt x="36" y="17"/>
                    <a:pt x="31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3"/>
                    <a:pt x="25" y="13"/>
                    <a:pt x="25" y="13"/>
                  </a:cubicBezTo>
                  <a:close/>
                  <a:moveTo>
                    <a:pt x="25" y="13"/>
                  </a:moveTo>
                  <a:cubicBezTo>
                    <a:pt x="21" y="13"/>
                    <a:pt x="17" y="12"/>
                    <a:pt x="13" y="11"/>
                  </a:cubicBezTo>
                  <a:cubicBezTo>
                    <a:pt x="9" y="10"/>
                    <a:pt x="6" y="7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9" y="9"/>
                    <a:pt x="12" y="11"/>
                  </a:cubicBezTo>
                  <a:cubicBezTo>
                    <a:pt x="16" y="12"/>
                    <a:pt x="21" y="13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0" y="18"/>
                    <a:pt x="15" y="17"/>
                    <a:pt x="11" y="15"/>
                  </a:cubicBezTo>
                  <a:cubicBezTo>
                    <a:pt x="6" y="13"/>
                    <a:pt x="3" y="11"/>
                    <a:pt x="1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2" y="5"/>
                    <a:pt x="15" y="7"/>
                  </a:cubicBezTo>
                  <a:cubicBezTo>
                    <a:pt x="18" y="8"/>
                    <a:pt x="21" y="8"/>
                    <a:pt x="25" y="8"/>
                  </a:cubicBezTo>
                  <a:lnTo>
                    <a:pt x="25" y="13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0" name="Freeform 265"/>
            <p:cNvSpPr>
              <a:spLocks noEditPoints="1"/>
            </p:cNvSpPr>
            <p:nvPr/>
          </p:nvSpPr>
          <p:spPr bwMode="auto">
            <a:xfrm>
              <a:off x="6616007" y="4643940"/>
              <a:ext cx="221456" cy="113110"/>
            </a:xfrm>
            <a:custGeom>
              <a:avLst/>
              <a:gdLst>
                <a:gd name="T0" fmla="*/ 121 w 131"/>
                <a:gd name="T1" fmla="*/ 39 h 67"/>
                <a:gd name="T2" fmla="*/ 121 w 131"/>
                <a:gd name="T3" fmla="*/ 39 h 67"/>
                <a:gd name="T4" fmla="*/ 121 w 131"/>
                <a:gd name="T5" fmla="*/ 11 h 67"/>
                <a:gd name="T6" fmla="*/ 111 w 131"/>
                <a:gd name="T7" fmla="*/ 0 h 67"/>
                <a:gd name="T8" fmla="*/ 131 w 131"/>
                <a:gd name="T9" fmla="*/ 24 h 67"/>
                <a:gd name="T10" fmla="*/ 124 w 131"/>
                <a:gd name="T11" fmla="*/ 42 h 67"/>
                <a:gd name="T12" fmla="*/ 111 w 131"/>
                <a:gd name="T13" fmla="*/ 44 h 67"/>
                <a:gd name="T14" fmla="*/ 117 w 131"/>
                <a:gd name="T15" fmla="*/ 35 h 67"/>
                <a:gd name="T16" fmla="*/ 122 w 131"/>
                <a:gd name="T17" fmla="*/ 24 h 67"/>
                <a:gd name="T18" fmla="*/ 111 w 131"/>
                <a:gd name="T19" fmla="*/ 10 h 67"/>
                <a:gd name="T20" fmla="*/ 114 w 131"/>
                <a:gd name="T21" fmla="*/ 18 h 67"/>
                <a:gd name="T22" fmla="*/ 114 w 131"/>
                <a:gd name="T23" fmla="*/ 32 h 67"/>
                <a:gd name="T24" fmla="*/ 111 w 131"/>
                <a:gd name="T25" fmla="*/ 34 h 67"/>
                <a:gd name="T26" fmla="*/ 66 w 131"/>
                <a:gd name="T27" fmla="*/ 62 h 67"/>
                <a:gd name="T28" fmla="*/ 95 w 131"/>
                <a:gd name="T29" fmla="*/ 43 h 67"/>
                <a:gd name="T30" fmla="*/ 98 w 131"/>
                <a:gd name="T31" fmla="*/ 43 h 67"/>
                <a:gd name="T32" fmla="*/ 106 w 131"/>
                <a:gd name="T33" fmla="*/ 44 h 67"/>
                <a:gd name="T34" fmla="*/ 111 w 131"/>
                <a:gd name="T35" fmla="*/ 49 h 67"/>
                <a:gd name="T36" fmla="*/ 101 w 131"/>
                <a:gd name="T37" fmla="*/ 49 h 67"/>
                <a:gd name="T38" fmla="*/ 80 w 131"/>
                <a:gd name="T39" fmla="*/ 62 h 67"/>
                <a:gd name="T40" fmla="*/ 66 w 131"/>
                <a:gd name="T41" fmla="*/ 62 h 67"/>
                <a:gd name="T42" fmla="*/ 107 w 131"/>
                <a:gd name="T43" fmla="*/ 4 h 67"/>
                <a:gd name="T44" fmla="*/ 66 w 131"/>
                <a:gd name="T45" fmla="*/ 4 h 67"/>
                <a:gd name="T46" fmla="*/ 107 w 131"/>
                <a:gd name="T47" fmla="*/ 0 h 67"/>
                <a:gd name="T48" fmla="*/ 108 w 131"/>
                <a:gd name="T49" fmla="*/ 0 h 67"/>
                <a:gd name="T50" fmla="*/ 111 w 131"/>
                <a:gd name="T51" fmla="*/ 5 h 67"/>
                <a:gd name="T52" fmla="*/ 111 w 131"/>
                <a:gd name="T53" fmla="*/ 15 h 67"/>
                <a:gd name="T54" fmla="*/ 109 w 131"/>
                <a:gd name="T55" fmla="*/ 25 h 67"/>
                <a:gd name="T56" fmla="*/ 106 w 131"/>
                <a:gd name="T57" fmla="*/ 35 h 67"/>
                <a:gd name="T58" fmla="*/ 111 w 131"/>
                <a:gd name="T59" fmla="*/ 39 h 67"/>
                <a:gd name="T60" fmla="*/ 104 w 131"/>
                <a:gd name="T61" fmla="*/ 39 h 67"/>
                <a:gd name="T62" fmla="*/ 100 w 131"/>
                <a:gd name="T63" fmla="*/ 36 h 67"/>
                <a:gd name="T64" fmla="*/ 100 w 131"/>
                <a:gd name="T65" fmla="*/ 35 h 67"/>
                <a:gd name="T66" fmla="*/ 106 w 131"/>
                <a:gd name="T67" fmla="*/ 12 h 67"/>
                <a:gd name="T68" fmla="*/ 108 w 131"/>
                <a:gd name="T69" fmla="*/ 10 h 67"/>
                <a:gd name="T70" fmla="*/ 109 w 131"/>
                <a:gd name="T71" fmla="*/ 10 h 67"/>
                <a:gd name="T72" fmla="*/ 55 w 131"/>
                <a:gd name="T73" fmla="*/ 63 h 67"/>
                <a:gd name="T74" fmla="*/ 66 w 131"/>
                <a:gd name="T75" fmla="*/ 67 h 67"/>
                <a:gd name="T76" fmla="*/ 16 w 131"/>
                <a:gd name="T77" fmla="*/ 51 h 67"/>
                <a:gd name="T78" fmla="*/ 0 w 131"/>
                <a:gd name="T79" fmla="*/ 7 h 67"/>
                <a:gd name="T80" fmla="*/ 3 w 131"/>
                <a:gd name="T81" fmla="*/ 0 h 67"/>
                <a:gd name="T82" fmla="*/ 66 w 131"/>
                <a:gd name="T83" fmla="*/ 4 h 67"/>
                <a:gd name="T84" fmla="*/ 5 w 131"/>
                <a:gd name="T85" fmla="*/ 7 h 67"/>
                <a:gd name="T86" fmla="*/ 20 w 131"/>
                <a:gd name="T87" fmla="*/ 4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67">
                  <a:moveTo>
                    <a:pt x="111" y="44"/>
                  </a:moveTo>
                  <a:cubicBezTo>
                    <a:pt x="115" y="43"/>
                    <a:pt x="118" y="41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4" y="35"/>
                    <a:pt x="126" y="30"/>
                    <a:pt x="126" y="24"/>
                  </a:cubicBezTo>
                  <a:cubicBezTo>
                    <a:pt x="126" y="19"/>
                    <a:pt x="124" y="14"/>
                    <a:pt x="121" y="11"/>
                  </a:cubicBezTo>
                  <a:cubicBezTo>
                    <a:pt x="118" y="8"/>
                    <a:pt x="115" y="6"/>
                    <a:pt x="111" y="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1"/>
                    <a:pt x="121" y="4"/>
                    <a:pt x="124" y="7"/>
                  </a:cubicBezTo>
                  <a:cubicBezTo>
                    <a:pt x="129" y="12"/>
                    <a:pt x="131" y="18"/>
                    <a:pt x="131" y="24"/>
                  </a:cubicBezTo>
                  <a:cubicBezTo>
                    <a:pt x="131" y="31"/>
                    <a:pt x="129" y="38"/>
                    <a:pt x="124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0" y="46"/>
                    <a:pt x="116" y="48"/>
                    <a:pt x="111" y="49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11" y="39"/>
                  </a:moveTo>
                  <a:cubicBezTo>
                    <a:pt x="113" y="38"/>
                    <a:pt x="115" y="37"/>
                    <a:pt x="117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20" y="32"/>
                    <a:pt x="122" y="29"/>
                    <a:pt x="122" y="24"/>
                  </a:cubicBezTo>
                  <a:cubicBezTo>
                    <a:pt x="122" y="21"/>
                    <a:pt x="120" y="17"/>
                    <a:pt x="118" y="15"/>
                  </a:cubicBezTo>
                  <a:cubicBezTo>
                    <a:pt x="116" y="13"/>
                    <a:pt x="114" y="11"/>
                    <a:pt x="111" y="1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3" y="17"/>
                    <a:pt x="114" y="18"/>
                  </a:cubicBezTo>
                  <a:cubicBezTo>
                    <a:pt x="116" y="20"/>
                    <a:pt x="117" y="22"/>
                    <a:pt x="117" y="24"/>
                  </a:cubicBezTo>
                  <a:cubicBezTo>
                    <a:pt x="117" y="27"/>
                    <a:pt x="116" y="30"/>
                    <a:pt x="114" y="32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3" y="33"/>
                    <a:pt x="112" y="33"/>
                    <a:pt x="111" y="34"/>
                  </a:cubicBezTo>
                  <a:lnTo>
                    <a:pt x="111" y="39"/>
                  </a:lnTo>
                  <a:close/>
                  <a:moveTo>
                    <a:pt x="66" y="62"/>
                  </a:moveTo>
                  <a:cubicBezTo>
                    <a:pt x="70" y="61"/>
                    <a:pt x="74" y="59"/>
                    <a:pt x="77" y="58"/>
                  </a:cubicBezTo>
                  <a:cubicBezTo>
                    <a:pt x="84" y="54"/>
                    <a:pt x="90" y="49"/>
                    <a:pt x="95" y="43"/>
                  </a:cubicBezTo>
                  <a:cubicBezTo>
                    <a:pt x="96" y="42"/>
                    <a:pt x="97" y="42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9" y="43"/>
                    <a:pt x="101" y="44"/>
                    <a:pt x="102" y="44"/>
                  </a:cubicBezTo>
                  <a:cubicBezTo>
                    <a:pt x="104" y="44"/>
                    <a:pt x="105" y="44"/>
                    <a:pt x="106" y="44"/>
                  </a:cubicBezTo>
                  <a:cubicBezTo>
                    <a:pt x="108" y="44"/>
                    <a:pt x="109" y="44"/>
                    <a:pt x="111" y="44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09" y="49"/>
                    <a:pt x="108" y="49"/>
                    <a:pt x="106" y="49"/>
                  </a:cubicBezTo>
                  <a:cubicBezTo>
                    <a:pt x="105" y="49"/>
                    <a:pt x="103" y="49"/>
                    <a:pt x="101" y="49"/>
                  </a:cubicBezTo>
                  <a:cubicBezTo>
                    <a:pt x="100" y="48"/>
                    <a:pt x="99" y="48"/>
                    <a:pt x="98" y="48"/>
                  </a:cubicBezTo>
                  <a:cubicBezTo>
                    <a:pt x="93" y="54"/>
                    <a:pt x="87" y="58"/>
                    <a:pt x="80" y="62"/>
                  </a:cubicBezTo>
                  <a:cubicBezTo>
                    <a:pt x="75" y="64"/>
                    <a:pt x="70" y="66"/>
                    <a:pt x="66" y="67"/>
                  </a:cubicBezTo>
                  <a:cubicBezTo>
                    <a:pt x="66" y="62"/>
                    <a:pt x="66" y="62"/>
                    <a:pt x="66" y="62"/>
                  </a:cubicBezTo>
                  <a:close/>
                  <a:moveTo>
                    <a:pt x="111" y="5"/>
                  </a:moveTo>
                  <a:cubicBezTo>
                    <a:pt x="110" y="5"/>
                    <a:pt x="109" y="5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9" y="0"/>
                    <a:pt x="110" y="0"/>
                    <a:pt x="111" y="0"/>
                  </a:cubicBezTo>
                  <a:cubicBezTo>
                    <a:pt x="111" y="5"/>
                    <a:pt x="111" y="5"/>
                    <a:pt x="111" y="5"/>
                  </a:cubicBezTo>
                  <a:close/>
                  <a:moveTo>
                    <a:pt x="111" y="10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9"/>
                    <a:pt x="110" y="22"/>
                    <a:pt x="109" y="25"/>
                  </a:cubicBezTo>
                  <a:cubicBezTo>
                    <a:pt x="108" y="28"/>
                    <a:pt x="107" y="32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8" y="35"/>
                    <a:pt x="109" y="34"/>
                    <a:pt x="111" y="3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09" y="39"/>
                    <a:pt x="108" y="40"/>
                    <a:pt x="106" y="40"/>
                  </a:cubicBezTo>
                  <a:cubicBezTo>
                    <a:pt x="106" y="40"/>
                    <a:pt x="105" y="39"/>
                    <a:pt x="104" y="39"/>
                  </a:cubicBezTo>
                  <a:cubicBezTo>
                    <a:pt x="103" y="39"/>
                    <a:pt x="102" y="39"/>
                    <a:pt x="102" y="39"/>
                  </a:cubicBezTo>
                  <a:cubicBezTo>
                    <a:pt x="100" y="38"/>
                    <a:pt x="100" y="37"/>
                    <a:pt x="100" y="36"/>
                  </a:cubicBezTo>
                  <a:cubicBezTo>
                    <a:pt x="100" y="36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2"/>
                    <a:pt x="104" y="28"/>
                    <a:pt x="105" y="24"/>
                  </a:cubicBezTo>
                  <a:cubicBezTo>
                    <a:pt x="105" y="20"/>
                    <a:pt x="106" y="16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10"/>
                    <a:pt x="107" y="10"/>
                    <a:pt x="108" y="10"/>
                  </a:cubicBezTo>
                  <a:cubicBezTo>
                    <a:pt x="108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1" y="10"/>
                  </a:cubicBezTo>
                  <a:close/>
                  <a:moveTo>
                    <a:pt x="55" y="63"/>
                  </a:moveTo>
                  <a:cubicBezTo>
                    <a:pt x="59" y="63"/>
                    <a:pt x="62" y="62"/>
                    <a:pt x="66" y="62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2" y="67"/>
                    <a:pt x="59" y="67"/>
                    <a:pt x="55" y="67"/>
                  </a:cubicBezTo>
                  <a:cubicBezTo>
                    <a:pt x="40" y="67"/>
                    <a:pt x="26" y="61"/>
                    <a:pt x="16" y="51"/>
                  </a:cubicBezTo>
                  <a:cubicBezTo>
                    <a:pt x="6" y="41"/>
                    <a:pt x="0" y="27"/>
                    <a:pt x="0" y="12"/>
                  </a:cubicBezTo>
                  <a:cubicBezTo>
                    <a:pt x="0" y="10"/>
                    <a:pt x="0" y="9"/>
                    <a:pt x="0" y="7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5" y="10"/>
                    <a:pt x="5" y="12"/>
                  </a:cubicBezTo>
                  <a:cubicBezTo>
                    <a:pt x="5" y="26"/>
                    <a:pt x="10" y="39"/>
                    <a:pt x="20" y="48"/>
                  </a:cubicBezTo>
                  <a:cubicBezTo>
                    <a:pt x="29" y="57"/>
                    <a:pt x="41" y="63"/>
                    <a:pt x="55" y="63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1" name="Freeform 266"/>
            <p:cNvSpPr>
              <a:spLocks noEditPoints="1"/>
            </p:cNvSpPr>
            <p:nvPr/>
          </p:nvSpPr>
          <p:spPr bwMode="auto">
            <a:xfrm>
              <a:off x="6616007" y="4759432"/>
              <a:ext cx="201216" cy="25004"/>
            </a:xfrm>
            <a:custGeom>
              <a:avLst/>
              <a:gdLst>
                <a:gd name="T0" fmla="*/ 59 w 119"/>
                <a:gd name="T1" fmla="*/ 0 h 15"/>
                <a:gd name="T2" fmla="*/ 117 w 119"/>
                <a:gd name="T3" fmla="*/ 0 h 15"/>
                <a:gd name="T4" fmla="*/ 119 w 119"/>
                <a:gd name="T5" fmla="*/ 3 h 15"/>
                <a:gd name="T6" fmla="*/ 119 w 119"/>
                <a:gd name="T7" fmla="*/ 12 h 15"/>
                <a:gd name="T8" fmla="*/ 117 w 119"/>
                <a:gd name="T9" fmla="*/ 15 h 15"/>
                <a:gd name="T10" fmla="*/ 59 w 119"/>
                <a:gd name="T11" fmla="*/ 15 h 15"/>
                <a:gd name="T12" fmla="*/ 59 w 119"/>
                <a:gd name="T13" fmla="*/ 10 h 15"/>
                <a:gd name="T14" fmla="*/ 114 w 119"/>
                <a:gd name="T15" fmla="*/ 10 h 15"/>
                <a:gd name="T16" fmla="*/ 114 w 119"/>
                <a:gd name="T17" fmla="*/ 5 h 15"/>
                <a:gd name="T18" fmla="*/ 59 w 119"/>
                <a:gd name="T19" fmla="*/ 5 h 15"/>
                <a:gd name="T20" fmla="*/ 59 w 119"/>
                <a:gd name="T21" fmla="*/ 0 h 15"/>
                <a:gd name="T22" fmla="*/ 2 w 119"/>
                <a:gd name="T23" fmla="*/ 0 h 15"/>
                <a:gd name="T24" fmla="*/ 59 w 119"/>
                <a:gd name="T25" fmla="*/ 0 h 15"/>
                <a:gd name="T26" fmla="*/ 59 w 119"/>
                <a:gd name="T27" fmla="*/ 5 h 15"/>
                <a:gd name="T28" fmla="*/ 5 w 119"/>
                <a:gd name="T29" fmla="*/ 5 h 15"/>
                <a:gd name="T30" fmla="*/ 5 w 119"/>
                <a:gd name="T31" fmla="*/ 10 h 15"/>
                <a:gd name="T32" fmla="*/ 59 w 119"/>
                <a:gd name="T33" fmla="*/ 10 h 15"/>
                <a:gd name="T34" fmla="*/ 59 w 119"/>
                <a:gd name="T35" fmla="*/ 15 h 15"/>
                <a:gd name="T36" fmla="*/ 2 w 119"/>
                <a:gd name="T37" fmla="*/ 15 h 15"/>
                <a:gd name="T38" fmla="*/ 0 w 119"/>
                <a:gd name="T39" fmla="*/ 12 h 15"/>
                <a:gd name="T40" fmla="*/ 0 w 119"/>
                <a:gd name="T41" fmla="*/ 3 h 15"/>
                <a:gd name="T42" fmla="*/ 2 w 119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9" h="15">
                  <a:moveTo>
                    <a:pt x="59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8" y="0"/>
                    <a:pt x="119" y="1"/>
                    <a:pt x="119" y="3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3"/>
                    <a:pt x="118" y="15"/>
                    <a:pt x="117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59" y="0"/>
                  </a:lnTo>
                  <a:close/>
                  <a:moveTo>
                    <a:pt x="2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2" name="Freeform 268"/>
            <p:cNvSpPr>
              <a:spLocks noEditPoints="1"/>
            </p:cNvSpPr>
            <p:nvPr/>
          </p:nvSpPr>
          <p:spPr bwMode="auto">
            <a:xfrm>
              <a:off x="6712448" y="4553453"/>
              <a:ext cx="38100" cy="90488"/>
            </a:xfrm>
            <a:custGeom>
              <a:avLst/>
              <a:gdLst>
                <a:gd name="T0" fmla="*/ 12 w 23"/>
                <a:gd name="T1" fmla="*/ 47 h 53"/>
                <a:gd name="T2" fmla="*/ 17 w 23"/>
                <a:gd name="T3" fmla="*/ 42 h 53"/>
                <a:gd name="T4" fmla="*/ 18 w 23"/>
                <a:gd name="T5" fmla="*/ 32 h 53"/>
                <a:gd name="T6" fmla="*/ 14 w 23"/>
                <a:gd name="T7" fmla="*/ 24 h 53"/>
                <a:gd name="T8" fmla="*/ 13 w 23"/>
                <a:gd name="T9" fmla="*/ 22 h 53"/>
                <a:gd name="T10" fmla="*/ 12 w 23"/>
                <a:gd name="T11" fmla="*/ 19 h 53"/>
                <a:gd name="T12" fmla="*/ 12 w 23"/>
                <a:gd name="T13" fmla="*/ 12 h 53"/>
                <a:gd name="T14" fmla="*/ 13 w 23"/>
                <a:gd name="T15" fmla="*/ 10 h 53"/>
                <a:gd name="T16" fmla="*/ 15 w 23"/>
                <a:gd name="T17" fmla="*/ 7 h 53"/>
                <a:gd name="T18" fmla="*/ 14 w 23"/>
                <a:gd name="T19" fmla="*/ 6 h 53"/>
                <a:gd name="T20" fmla="*/ 14 w 23"/>
                <a:gd name="T21" fmla="*/ 6 h 53"/>
                <a:gd name="T22" fmla="*/ 13 w 23"/>
                <a:gd name="T23" fmla="*/ 5 h 53"/>
                <a:gd name="T24" fmla="*/ 12 w 23"/>
                <a:gd name="T25" fmla="*/ 5 h 53"/>
                <a:gd name="T26" fmla="*/ 12 w 23"/>
                <a:gd name="T27" fmla="*/ 0 h 53"/>
                <a:gd name="T28" fmla="*/ 16 w 23"/>
                <a:gd name="T29" fmla="*/ 1 h 53"/>
                <a:gd name="T30" fmla="*/ 18 w 23"/>
                <a:gd name="T31" fmla="*/ 3 h 53"/>
                <a:gd name="T32" fmla="*/ 18 w 23"/>
                <a:gd name="T33" fmla="*/ 4 h 53"/>
                <a:gd name="T34" fmla="*/ 19 w 23"/>
                <a:gd name="T35" fmla="*/ 6 h 53"/>
                <a:gd name="T36" fmla="*/ 16 w 23"/>
                <a:gd name="T37" fmla="*/ 14 h 53"/>
                <a:gd name="T38" fmla="*/ 16 w 23"/>
                <a:gd name="T39" fmla="*/ 16 h 53"/>
                <a:gd name="T40" fmla="*/ 17 w 23"/>
                <a:gd name="T41" fmla="*/ 19 h 53"/>
                <a:gd name="T42" fmla="*/ 18 w 23"/>
                <a:gd name="T43" fmla="*/ 22 h 53"/>
                <a:gd name="T44" fmla="*/ 22 w 23"/>
                <a:gd name="T45" fmla="*/ 31 h 53"/>
                <a:gd name="T46" fmla="*/ 21 w 23"/>
                <a:gd name="T47" fmla="*/ 44 h 53"/>
                <a:gd name="T48" fmla="*/ 12 w 23"/>
                <a:gd name="T49" fmla="*/ 52 h 53"/>
                <a:gd name="T50" fmla="*/ 12 w 23"/>
                <a:gd name="T51" fmla="*/ 52 h 53"/>
                <a:gd name="T52" fmla="*/ 12 w 23"/>
                <a:gd name="T53" fmla="*/ 47 h 53"/>
                <a:gd name="T54" fmla="*/ 12 w 23"/>
                <a:gd name="T55" fmla="*/ 32 h 53"/>
                <a:gd name="T56" fmla="*/ 12 w 23"/>
                <a:gd name="T57" fmla="*/ 40 h 53"/>
                <a:gd name="T58" fmla="*/ 12 w 23"/>
                <a:gd name="T59" fmla="*/ 32 h 53"/>
                <a:gd name="T60" fmla="*/ 9 w 23"/>
                <a:gd name="T61" fmla="*/ 41 h 53"/>
                <a:gd name="T62" fmla="*/ 7 w 23"/>
                <a:gd name="T63" fmla="*/ 44 h 53"/>
                <a:gd name="T64" fmla="*/ 7 w 23"/>
                <a:gd name="T65" fmla="*/ 45 h 53"/>
                <a:gd name="T66" fmla="*/ 8 w 23"/>
                <a:gd name="T67" fmla="*/ 46 h 53"/>
                <a:gd name="T68" fmla="*/ 11 w 23"/>
                <a:gd name="T69" fmla="*/ 47 h 53"/>
                <a:gd name="T70" fmla="*/ 12 w 23"/>
                <a:gd name="T71" fmla="*/ 47 h 53"/>
                <a:gd name="T72" fmla="*/ 12 w 23"/>
                <a:gd name="T73" fmla="*/ 52 h 53"/>
                <a:gd name="T74" fmla="*/ 4 w 23"/>
                <a:gd name="T75" fmla="*/ 50 h 53"/>
                <a:gd name="T76" fmla="*/ 3 w 23"/>
                <a:gd name="T77" fmla="*/ 47 h 53"/>
                <a:gd name="T78" fmla="*/ 2 w 23"/>
                <a:gd name="T79" fmla="*/ 44 h 53"/>
                <a:gd name="T80" fmla="*/ 8 w 23"/>
                <a:gd name="T81" fmla="*/ 37 h 53"/>
                <a:gd name="T82" fmla="*/ 7 w 23"/>
                <a:gd name="T83" fmla="*/ 34 h 53"/>
                <a:gd name="T84" fmla="*/ 3 w 23"/>
                <a:gd name="T85" fmla="*/ 26 h 53"/>
                <a:gd name="T86" fmla="*/ 1 w 23"/>
                <a:gd name="T87" fmla="*/ 22 h 53"/>
                <a:gd name="T88" fmla="*/ 1 w 23"/>
                <a:gd name="T89" fmla="*/ 22 h 53"/>
                <a:gd name="T90" fmla="*/ 1 w 23"/>
                <a:gd name="T91" fmla="*/ 22 h 53"/>
                <a:gd name="T92" fmla="*/ 1 w 23"/>
                <a:gd name="T93" fmla="*/ 10 h 53"/>
                <a:gd name="T94" fmla="*/ 8 w 23"/>
                <a:gd name="T95" fmla="*/ 1 h 53"/>
                <a:gd name="T96" fmla="*/ 12 w 23"/>
                <a:gd name="T97" fmla="*/ 0 h 53"/>
                <a:gd name="T98" fmla="*/ 12 w 23"/>
                <a:gd name="T99" fmla="*/ 5 h 53"/>
                <a:gd name="T100" fmla="*/ 10 w 23"/>
                <a:gd name="T101" fmla="*/ 5 h 53"/>
                <a:gd name="T102" fmla="*/ 5 w 23"/>
                <a:gd name="T103" fmla="*/ 11 h 53"/>
                <a:gd name="T104" fmla="*/ 6 w 23"/>
                <a:gd name="T105" fmla="*/ 21 h 53"/>
                <a:gd name="T106" fmla="*/ 6 w 23"/>
                <a:gd name="T107" fmla="*/ 21 h 53"/>
                <a:gd name="T108" fmla="*/ 7 w 23"/>
                <a:gd name="T109" fmla="*/ 23 h 53"/>
                <a:gd name="T110" fmla="*/ 12 w 23"/>
                <a:gd name="T111" fmla="*/ 32 h 53"/>
                <a:gd name="T112" fmla="*/ 12 w 23"/>
                <a:gd name="T113" fmla="*/ 40 h 53"/>
                <a:gd name="T114" fmla="*/ 9 w 23"/>
                <a:gd name="T115" fmla="*/ 41 h 53"/>
                <a:gd name="T116" fmla="*/ 12 w 23"/>
                <a:gd name="T117" fmla="*/ 19 h 53"/>
                <a:gd name="T118" fmla="*/ 12 w 23"/>
                <a:gd name="T119" fmla="*/ 12 h 53"/>
                <a:gd name="T120" fmla="*/ 11 w 23"/>
                <a:gd name="T121" fmla="*/ 17 h 53"/>
                <a:gd name="T122" fmla="*/ 12 w 23"/>
                <a:gd name="T12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53">
                  <a:moveTo>
                    <a:pt x="12" y="47"/>
                  </a:moveTo>
                  <a:cubicBezTo>
                    <a:pt x="14" y="46"/>
                    <a:pt x="16" y="44"/>
                    <a:pt x="17" y="42"/>
                  </a:cubicBezTo>
                  <a:cubicBezTo>
                    <a:pt x="18" y="39"/>
                    <a:pt x="18" y="35"/>
                    <a:pt x="18" y="32"/>
                  </a:cubicBezTo>
                  <a:cubicBezTo>
                    <a:pt x="17" y="29"/>
                    <a:pt x="16" y="27"/>
                    <a:pt x="14" y="24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2" y="21"/>
                    <a:pt x="12" y="20"/>
                    <a:pt x="12" y="1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3" y="10"/>
                  </a:cubicBezTo>
                  <a:cubicBezTo>
                    <a:pt x="14" y="10"/>
                    <a:pt x="15" y="8"/>
                    <a:pt x="15" y="7"/>
                  </a:cubicBezTo>
                  <a:cubicBezTo>
                    <a:pt x="15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5"/>
                    <a:pt x="12" y="4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7" y="2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5"/>
                    <a:pt x="19" y="6"/>
                  </a:cubicBezTo>
                  <a:cubicBezTo>
                    <a:pt x="20" y="9"/>
                    <a:pt x="19" y="12"/>
                    <a:pt x="16" y="14"/>
                  </a:cubicBezTo>
                  <a:cubicBezTo>
                    <a:pt x="16" y="15"/>
                    <a:pt x="16" y="15"/>
                    <a:pt x="16" y="16"/>
                  </a:cubicBezTo>
                  <a:cubicBezTo>
                    <a:pt x="16" y="17"/>
                    <a:pt x="17" y="18"/>
                    <a:pt x="17" y="19"/>
                  </a:cubicBezTo>
                  <a:cubicBezTo>
                    <a:pt x="17" y="20"/>
                    <a:pt x="18" y="21"/>
                    <a:pt x="18" y="22"/>
                  </a:cubicBezTo>
                  <a:cubicBezTo>
                    <a:pt x="20" y="24"/>
                    <a:pt x="21" y="27"/>
                    <a:pt x="22" y="31"/>
                  </a:cubicBezTo>
                  <a:cubicBezTo>
                    <a:pt x="23" y="35"/>
                    <a:pt x="23" y="40"/>
                    <a:pt x="21" y="44"/>
                  </a:cubicBezTo>
                  <a:cubicBezTo>
                    <a:pt x="20" y="47"/>
                    <a:pt x="17" y="50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47"/>
                    <a:pt x="12" y="47"/>
                    <a:pt x="12" y="47"/>
                  </a:cubicBezTo>
                  <a:close/>
                  <a:moveTo>
                    <a:pt x="12" y="32"/>
                  </a:moveTo>
                  <a:cubicBezTo>
                    <a:pt x="12" y="40"/>
                    <a:pt x="12" y="40"/>
                    <a:pt x="12" y="40"/>
                  </a:cubicBezTo>
                  <a:cubicBezTo>
                    <a:pt x="13" y="38"/>
                    <a:pt x="12" y="35"/>
                    <a:pt x="12" y="32"/>
                  </a:cubicBezTo>
                  <a:close/>
                  <a:moveTo>
                    <a:pt x="9" y="41"/>
                  </a:moveTo>
                  <a:cubicBezTo>
                    <a:pt x="8" y="42"/>
                    <a:pt x="7" y="43"/>
                    <a:pt x="7" y="44"/>
                  </a:cubicBezTo>
                  <a:cubicBezTo>
                    <a:pt x="7" y="44"/>
                    <a:pt x="7" y="45"/>
                    <a:pt x="7" y="45"/>
                  </a:cubicBezTo>
                  <a:cubicBezTo>
                    <a:pt x="7" y="46"/>
                    <a:pt x="8" y="46"/>
                    <a:pt x="8" y="46"/>
                  </a:cubicBezTo>
                  <a:cubicBezTo>
                    <a:pt x="9" y="47"/>
                    <a:pt x="9" y="47"/>
                    <a:pt x="11" y="47"/>
                  </a:cubicBezTo>
                  <a:cubicBezTo>
                    <a:pt x="11" y="47"/>
                    <a:pt x="11" y="47"/>
                    <a:pt x="12" y="47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8" y="53"/>
                    <a:pt x="6" y="51"/>
                    <a:pt x="4" y="50"/>
                  </a:cubicBezTo>
                  <a:cubicBezTo>
                    <a:pt x="4" y="49"/>
                    <a:pt x="3" y="48"/>
                    <a:pt x="3" y="47"/>
                  </a:cubicBezTo>
                  <a:cubicBezTo>
                    <a:pt x="2" y="46"/>
                    <a:pt x="2" y="45"/>
                    <a:pt x="2" y="44"/>
                  </a:cubicBezTo>
                  <a:cubicBezTo>
                    <a:pt x="3" y="41"/>
                    <a:pt x="4" y="38"/>
                    <a:pt x="8" y="37"/>
                  </a:cubicBezTo>
                  <a:cubicBezTo>
                    <a:pt x="8" y="37"/>
                    <a:pt x="7" y="35"/>
                    <a:pt x="7" y="34"/>
                  </a:cubicBezTo>
                  <a:cubicBezTo>
                    <a:pt x="6" y="31"/>
                    <a:pt x="4" y="28"/>
                    <a:pt x="3" y="26"/>
                  </a:cubicBezTo>
                  <a:cubicBezTo>
                    <a:pt x="2" y="24"/>
                    <a:pt x="2" y="23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8"/>
                    <a:pt x="0" y="14"/>
                    <a:pt x="1" y="10"/>
                  </a:cubicBezTo>
                  <a:cubicBezTo>
                    <a:pt x="2" y="6"/>
                    <a:pt x="4" y="3"/>
                    <a:pt x="8" y="1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7"/>
                    <a:pt x="6" y="9"/>
                    <a:pt x="5" y="11"/>
                  </a:cubicBezTo>
                  <a:cubicBezTo>
                    <a:pt x="5" y="14"/>
                    <a:pt x="5" y="18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9" y="26"/>
                    <a:pt x="10" y="29"/>
                    <a:pt x="12" y="3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0" y="41"/>
                    <a:pt x="9" y="41"/>
                  </a:cubicBezTo>
                  <a:close/>
                  <a:moveTo>
                    <a:pt x="12" y="19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1" y="13"/>
                    <a:pt x="11" y="15"/>
                    <a:pt x="11" y="17"/>
                  </a:cubicBezTo>
                  <a:cubicBezTo>
                    <a:pt x="11" y="17"/>
                    <a:pt x="11" y="18"/>
                    <a:pt x="12" y="19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3" name="Freeform 269"/>
            <p:cNvSpPr>
              <a:spLocks noEditPoints="1"/>
            </p:cNvSpPr>
            <p:nvPr/>
          </p:nvSpPr>
          <p:spPr bwMode="auto">
            <a:xfrm>
              <a:off x="6686254" y="4055771"/>
              <a:ext cx="82154" cy="80963"/>
            </a:xfrm>
            <a:custGeom>
              <a:avLst/>
              <a:gdLst>
                <a:gd name="T0" fmla="*/ 24 w 48"/>
                <a:gd name="T1" fmla="*/ 0 h 48"/>
                <a:gd name="T2" fmla="*/ 41 w 48"/>
                <a:gd name="T3" fmla="*/ 7 h 48"/>
                <a:gd name="T4" fmla="*/ 41 w 48"/>
                <a:gd name="T5" fmla="*/ 7 h 48"/>
                <a:gd name="T6" fmla="*/ 48 w 48"/>
                <a:gd name="T7" fmla="*/ 24 h 48"/>
                <a:gd name="T8" fmla="*/ 41 w 48"/>
                <a:gd name="T9" fmla="*/ 41 h 48"/>
                <a:gd name="T10" fmla="*/ 41 w 48"/>
                <a:gd name="T11" fmla="*/ 41 h 48"/>
                <a:gd name="T12" fmla="*/ 24 w 48"/>
                <a:gd name="T13" fmla="*/ 48 h 48"/>
                <a:gd name="T14" fmla="*/ 24 w 48"/>
                <a:gd name="T15" fmla="*/ 43 h 48"/>
                <a:gd name="T16" fmla="*/ 37 w 48"/>
                <a:gd name="T17" fmla="*/ 37 h 48"/>
                <a:gd name="T18" fmla="*/ 37 w 48"/>
                <a:gd name="T19" fmla="*/ 37 h 48"/>
                <a:gd name="T20" fmla="*/ 37 w 48"/>
                <a:gd name="T21" fmla="*/ 37 h 48"/>
                <a:gd name="T22" fmla="*/ 43 w 48"/>
                <a:gd name="T23" fmla="*/ 24 h 48"/>
                <a:gd name="T24" fmla="*/ 37 w 48"/>
                <a:gd name="T25" fmla="*/ 11 h 48"/>
                <a:gd name="T26" fmla="*/ 37 w 48"/>
                <a:gd name="T27" fmla="*/ 11 h 48"/>
                <a:gd name="T28" fmla="*/ 24 w 48"/>
                <a:gd name="T29" fmla="*/ 5 h 48"/>
                <a:gd name="T30" fmla="*/ 24 w 48"/>
                <a:gd name="T31" fmla="*/ 0 h 48"/>
                <a:gd name="T32" fmla="*/ 24 w 48"/>
                <a:gd name="T33" fmla="*/ 0 h 48"/>
                <a:gd name="T34" fmla="*/ 24 w 48"/>
                <a:gd name="T35" fmla="*/ 0 h 48"/>
                <a:gd name="T36" fmla="*/ 24 w 48"/>
                <a:gd name="T37" fmla="*/ 5 h 48"/>
                <a:gd name="T38" fmla="*/ 24 w 48"/>
                <a:gd name="T39" fmla="*/ 5 h 48"/>
                <a:gd name="T40" fmla="*/ 11 w 48"/>
                <a:gd name="T41" fmla="*/ 11 h 48"/>
                <a:gd name="T42" fmla="*/ 5 w 48"/>
                <a:gd name="T43" fmla="*/ 24 h 48"/>
                <a:gd name="T44" fmla="*/ 11 w 48"/>
                <a:gd name="T45" fmla="*/ 37 h 48"/>
                <a:gd name="T46" fmla="*/ 24 w 48"/>
                <a:gd name="T47" fmla="*/ 43 h 48"/>
                <a:gd name="T48" fmla="*/ 24 w 48"/>
                <a:gd name="T49" fmla="*/ 43 h 48"/>
                <a:gd name="T50" fmla="*/ 24 w 48"/>
                <a:gd name="T51" fmla="*/ 48 h 48"/>
                <a:gd name="T52" fmla="*/ 24 w 48"/>
                <a:gd name="T53" fmla="*/ 48 h 48"/>
                <a:gd name="T54" fmla="*/ 7 w 48"/>
                <a:gd name="T55" fmla="*/ 41 h 48"/>
                <a:gd name="T56" fmla="*/ 0 w 48"/>
                <a:gd name="T57" fmla="*/ 24 h 48"/>
                <a:gd name="T58" fmla="*/ 7 w 48"/>
                <a:gd name="T59" fmla="*/ 7 h 48"/>
                <a:gd name="T60" fmla="*/ 24 w 48"/>
                <a:gd name="T6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30" y="0"/>
                    <a:pt x="36" y="3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12"/>
                    <a:pt x="48" y="18"/>
                    <a:pt x="48" y="24"/>
                  </a:cubicBezTo>
                  <a:cubicBezTo>
                    <a:pt x="48" y="31"/>
                    <a:pt x="45" y="36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6" y="45"/>
                    <a:pt x="30" y="48"/>
                    <a:pt x="24" y="48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9" y="43"/>
                    <a:pt x="34" y="41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1" y="34"/>
                    <a:pt x="43" y="29"/>
                    <a:pt x="43" y="24"/>
                  </a:cubicBezTo>
                  <a:cubicBezTo>
                    <a:pt x="43" y="19"/>
                    <a:pt x="41" y="14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4" y="7"/>
                    <a:pt x="29" y="5"/>
                    <a:pt x="24" y="5"/>
                  </a:cubicBezTo>
                  <a:lnTo>
                    <a:pt x="24" y="0"/>
                  </a:ln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5"/>
                    <a:pt x="14" y="7"/>
                    <a:pt x="11" y="11"/>
                  </a:cubicBezTo>
                  <a:cubicBezTo>
                    <a:pt x="7" y="14"/>
                    <a:pt x="5" y="19"/>
                    <a:pt x="5" y="24"/>
                  </a:cubicBezTo>
                  <a:cubicBezTo>
                    <a:pt x="5" y="29"/>
                    <a:pt x="7" y="34"/>
                    <a:pt x="11" y="37"/>
                  </a:cubicBezTo>
                  <a:cubicBezTo>
                    <a:pt x="14" y="41"/>
                    <a:pt x="19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7" y="48"/>
                    <a:pt x="12" y="45"/>
                    <a:pt x="7" y="41"/>
                  </a:cubicBezTo>
                  <a:cubicBezTo>
                    <a:pt x="3" y="36"/>
                    <a:pt x="0" y="31"/>
                    <a:pt x="0" y="24"/>
                  </a:cubicBezTo>
                  <a:cubicBezTo>
                    <a:pt x="0" y="18"/>
                    <a:pt x="3" y="12"/>
                    <a:pt x="7" y="7"/>
                  </a:cubicBezTo>
                  <a:cubicBezTo>
                    <a:pt x="12" y="3"/>
                    <a:pt x="17" y="0"/>
                    <a:pt x="24" y="0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4" name="Freeform 270"/>
            <p:cNvSpPr>
              <a:spLocks noEditPoints="1"/>
            </p:cNvSpPr>
            <p:nvPr/>
          </p:nvSpPr>
          <p:spPr bwMode="auto">
            <a:xfrm>
              <a:off x="6498135" y="4123637"/>
              <a:ext cx="351235" cy="272654"/>
            </a:xfrm>
            <a:custGeom>
              <a:avLst/>
              <a:gdLst>
                <a:gd name="T0" fmla="*/ 137 w 207"/>
                <a:gd name="T1" fmla="*/ 18 h 161"/>
                <a:gd name="T2" fmla="*/ 144 w 207"/>
                <a:gd name="T3" fmla="*/ 15 h 161"/>
                <a:gd name="T4" fmla="*/ 196 w 207"/>
                <a:gd name="T5" fmla="*/ 7 h 161"/>
                <a:gd name="T6" fmla="*/ 167 w 207"/>
                <a:gd name="T7" fmla="*/ 56 h 161"/>
                <a:gd name="T8" fmla="*/ 137 w 207"/>
                <a:gd name="T9" fmla="*/ 32 h 161"/>
                <a:gd name="T10" fmla="*/ 137 w 207"/>
                <a:gd name="T11" fmla="*/ 30 h 161"/>
                <a:gd name="T12" fmla="*/ 194 w 207"/>
                <a:gd name="T13" fmla="*/ 12 h 161"/>
                <a:gd name="T14" fmla="*/ 163 w 207"/>
                <a:gd name="T15" fmla="*/ 36 h 161"/>
                <a:gd name="T16" fmla="*/ 142 w 207"/>
                <a:gd name="T17" fmla="*/ 100 h 161"/>
                <a:gd name="T18" fmla="*/ 146 w 207"/>
                <a:gd name="T19" fmla="*/ 97 h 161"/>
                <a:gd name="T20" fmla="*/ 147 w 207"/>
                <a:gd name="T21" fmla="*/ 160 h 161"/>
                <a:gd name="T22" fmla="*/ 137 w 207"/>
                <a:gd name="T23" fmla="*/ 18 h 161"/>
                <a:gd name="T24" fmla="*/ 104 w 207"/>
                <a:gd name="T25" fmla="*/ 0 h 161"/>
                <a:gd name="T26" fmla="*/ 106 w 207"/>
                <a:gd name="T27" fmla="*/ 0 h 161"/>
                <a:gd name="T28" fmla="*/ 104 w 207"/>
                <a:gd name="T29" fmla="*/ 92 h 161"/>
                <a:gd name="T30" fmla="*/ 126 w 207"/>
                <a:gd name="T31" fmla="*/ 109 h 161"/>
                <a:gd name="T32" fmla="*/ 137 w 207"/>
                <a:gd name="T33" fmla="*/ 161 h 161"/>
                <a:gd name="T34" fmla="*/ 121 w 207"/>
                <a:gd name="T35" fmla="*/ 111 h 161"/>
                <a:gd name="T36" fmla="*/ 137 w 207"/>
                <a:gd name="T37" fmla="*/ 97 h 161"/>
                <a:gd name="T38" fmla="*/ 136 w 207"/>
                <a:gd name="T39" fmla="*/ 35 h 161"/>
                <a:gd name="T40" fmla="*/ 137 w 207"/>
                <a:gd name="T41" fmla="*/ 30 h 161"/>
                <a:gd name="T42" fmla="*/ 137 w 207"/>
                <a:gd name="T43" fmla="*/ 30 h 161"/>
                <a:gd name="T44" fmla="*/ 112 w 207"/>
                <a:gd name="T45" fmla="*/ 75 h 161"/>
                <a:gd name="T46" fmla="*/ 137 w 207"/>
                <a:gd name="T47" fmla="*/ 97 h 161"/>
                <a:gd name="T48" fmla="*/ 70 w 207"/>
                <a:gd name="T49" fmla="*/ 0 h 161"/>
                <a:gd name="T50" fmla="*/ 70 w 207"/>
                <a:gd name="T51" fmla="*/ 16 h 161"/>
                <a:gd name="T52" fmla="*/ 101 w 207"/>
                <a:gd name="T53" fmla="*/ 19 h 161"/>
                <a:gd name="T54" fmla="*/ 73 w 207"/>
                <a:gd name="T55" fmla="*/ 111 h 161"/>
                <a:gd name="T56" fmla="*/ 70 w 207"/>
                <a:gd name="T57" fmla="*/ 106 h 161"/>
                <a:gd name="T58" fmla="*/ 76 w 207"/>
                <a:gd name="T59" fmla="*/ 76 h 161"/>
                <a:gd name="T60" fmla="*/ 70 w 207"/>
                <a:gd name="T61" fmla="*/ 22 h 161"/>
                <a:gd name="T62" fmla="*/ 70 w 207"/>
                <a:gd name="T63" fmla="*/ 132 h 161"/>
                <a:gd name="T64" fmla="*/ 99 w 207"/>
                <a:gd name="T65" fmla="*/ 94 h 161"/>
                <a:gd name="T66" fmla="*/ 100 w 207"/>
                <a:gd name="T67" fmla="*/ 89 h 161"/>
                <a:gd name="T68" fmla="*/ 98 w 207"/>
                <a:gd name="T69" fmla="*/ 88 h 161"/>
                <a:gd name="T70" fmla="*/ 70 w 207"/>
                <a:gd name="T71" fmla="*/ 127 h 161"/>
                <a:gd name="T72" fmla="*/ 38 w 207"/>
                <a:gd name="T73" fmla="*/ 54 h 161"/>
                <a:gd name="T74" fmla="*/ 31 w 207"/>
                <a:gd name="T75" fmla="*/ 53 h 161"/>
                <a:gd name="T76" fmla="*/ 28 w 207"/>
                <a:gd name="T77" fmla="*/ 61 h 161"/>
                <a:gd name="T78" fmla="*/ 6 w 207"/>
                <a:gd name="T79" fmla="*/ 94 h 161"/>
                <a:gd name="T80" fmla="*/ 56 w 207"/>
                <a:gd name="T81" fmla="*/ 75 h 161"/>
                <a:gd name="T82" fmla="*/ 51 w 207"/>
                <a:gd name="T83" fmla="*/ 68 h 161"/>
                <a:gd name="T84" fmla="*/ 50 w 207"/>
                <a:gd name="T85" fmla="*/ 61 h 161"/>
                <a:gd name="T86" fmla="*/ 48 w 207"/>
                <a:gd name="T87" fmla="*/ 58 h 161"/>
                <a:gd name="T88" fmla="*/ 69 w 207"/>
                <a:gd name="T89" fmla="*/ 16 h 161"/>
                <a:gd name="T90" fmla="*/ 54 w 207"/>
                <a:gd name="T91" fmla="*/ 57 h 161"/>
                <a:gd name="T92" fmla="*/ 57 w 207"/>
                <a:gd name="T93" fmla="*/ 68 h 161"/>
                <a:gd name="T94" fmla="*/ 62 w 207"/>
                <a:gd name="T95" fmla="*/ 75 h 161"/>
                <a:gd name="T96" fmla="*/ 43 w 207"/>
                <a:gd name="T97" fmla="*/ 115 h 161"/>
                <a:gd name="T98" fmla="*/ 57 w 207"/>
                <a:gd name="T99" fmla="*/ 118 h 161"/>
                <a:gd name="T100" fmla="*/ 70 w 207"/>
                <a:gd name="T101" fmla="*/ 106 h 161"/>
                <a:gd name="T102" fmla="*/ 62 w 207"/>
                <a:gd name="T103" fmla="*/ 120 h 161"/>
                <a:gd name="T104" fmla="*/ 53 w 207"/>
                <a:gd name="T105" fmla="*/ 124 h 161"/>
                <a:gd name="T106" fmla="*/ 30 w 207"/>
                <a:gd name="T107" fmla="*/ 130 h 161"/>
                <a:gd name="T108" fmla="*/ 28 w 207"/>
                <a:gd name="T109" fmla="*/ 135 h 161"/>
                <a:gd name="T110" fmla="*/ 26 w 207"/>
                <a:gd name="T111" fmla="*/ 110 h 161"/>
                <a:gd name="T112" fmla="*/ 30 w 207"/>
                <a:gd name="T113" fmla="*/ 109 h 161"/>
                <a:gd name="T114" fmla="*/ 17 w 207"/>
                <a:gd name="T115" fmla="*/ 56 h 161"/>
                <a:gd name="T116" fmla="*/ 26 w 207"/>
                <a:gd name="T117" fmla="*/ 55 h 161"/>
                <a:gd name="T118" fmla="*/ 35 w 207"/>
                <a:gd name="T119" fmla="*/ 49 h 161"/>
                <a:gd name="T120" fmla="*/ 70 w 207"/>
                <a:gd name="T12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" h="161">
                  <a:moveTo>
                    <a:pt x="163" y="36"/>
                  </a:moveTo>
                  <a:cubicBezTo>
                    <a:pt x="141" y="19"/>
                    <a:pt x="141" y="19"/>
                    <a:pt x="141" y="19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93" y="7"/>
                    <a:pt x="193" y="7"/>
                    <a:pt x="193" y="7"/>
                  </a:cubicBezTo>
                  <a:cubicBezTo>
                    <a:pt x="194" y="6"/>
                    <a:pt x="195" y="6"/>
                    <a:pt x="196" y="7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7" y="20"/>
                    <a:pt x="207" y="21"/>
                    <a:pt x="206" y="22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7"/>
                    <a:pt x="165" y="57"/>
                    <a:pt x="164" y="56"/>
                  </a:cubicBezTo>
                  <a:cubicBezTo>
                    <a:pt x="137" y="36"/>
                    <a:pt x="137" y="36"/>
                    <a:pt x="137" y="36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32"/>
                    <a:pt x="138" y="31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66" y="36"/>
                    <a:pt x="166" y="36"/>
                    <a:pt x="166" y="36"/>
                  </a:cubicBezTo>
                  <a:cubicBezTo>
                    <a:pt x="165" y="37"/>
                    <a:pt x="164" y="37"/>
                    <a:pt x="163" y="36"/>
                  </a:cubicBezTo>
                  <a:cubicBezTo>
                    <a:pt x="163" y="36"/>
                    <a:pt x="163" y="36"/>
                    <a:pt x="163" y="36"/>
                  </a:cubicBezTo>
                  <a:close/>
                  <a:moveTo>
                    <a:pt x="137" y="156"/>
                  </a:moveTo>
                  <a:cubicBezTo>
                    <a:pt x="145" y="155"/>
                    <a:pt x="145" y="155"/>
                    <a:pt x="145" y="155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37" y="97"/>
                    <a:pt x="137" y="97"/>
                    <a:pt x="137" y="97"/>
                  </a:cubicBezTo>
                  <a:cubicBezTo>
                    <a:pt x="137" y="91"/>
                    <a:pt x="137" y="91"/>
                    <a:pt x="137" y="91"/>
                  </a:cubicBezTo>
                  <a:cubicBezTo>
                    <a:pt x="146" y="97"/>
                    <a:pt x="146" y="97"/>
                    <a:pt x="146" y="97"/>
                  </a:cubicBezTo>
                  <a:cubicBezTo>
                    <a:pt x="146" y="97"/>
                    <a:pt x="146" y="98"/>
                    <a:pt x="147" y="98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50" y="159"/>
                    <a:pt x="149" y="160"/>
                    <a:pt x="147" y="160"/>
                  </a:cubicBezTo>
                  <a:cubicBezTo>
                    <a:pt x="137" y="161"/>
                    <a:pt x="137" y="161"/>
                    <a:pt x="137" y="161"/>
                  </a:cubicBezTo>
                  <a:lnTo>
                    <a:pt x="137" y="156"/>
                  </a:lnTo>
                  <a:close/>
                  <a:moveTo>
                    <a:pt x="137" y="18"/>
                  </a:moveTo>
                  <a:cubicBezTo>
                    <a:pt x="105" y="5"/>
                    <a:pt x="105" y="5"/>
                    <a:pt x="105" y="5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37" y="18"/>
                    <a:pt x="137" y="18"/>
                    <a:pt x="137" y="18"/>
                  </a:cubicBezTo>
                  <a:close/>
                  <a:moveTo>
                    <a:pt x="104" y="92"/>
                  </a:moveTo>
                  <a:cubicBezTo>
                    <a:pt x="125" y="108"/>
                    <a:pt x="125" y="108"/>
                    <a:pt x="125" y="108"/>
                  </a:cubicBezTo>
                  <a:cubicBezTo>
                    <a:pt x="126" y="108"/>
                    <a:pt x="126" y="109"/>
                    <a:pt x="126" y="109"/>
                  </a:cubicBezTo>
                  <a:cubicBezTo>
                    <a:pt x="126" y="109"/>
                    <a:pt x="126" y="109"/>
                    <a:pt x="126" y="109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61"/>
                    <a:pt x="137" y="161"/>
                    <a:pt x="137" y="161"/>
                  </a:cubicBezTo>
                  <a:cubicBezTo>
                    <a:pt x="126" y="161"/>
                    <a:pt x="126" y="161"/>
                    <a:pt x="126" y="161"/>
                  </a:cubicBezTo>
                  <a:cubicBezTo>
                    <a:pt x="125" y="161"/>
                    <a:pt x="124" y="160"/>
                    <a:pt x="124" y="159"/>
                  </a:cubicBezTo>
                  <a:cubicBezTo>
                    <a:pt x="121" y="111"/>
                    <a:pt x="121" y="111"/>
                    <a:pt x="121" y="111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2"/>
                    <a:pt x="104" y="92"/>
                    <a:pt x="104" y="92"/>
                  </a:cubicBezTo>
                  <a:close/>
                  <a:moveTo>
                    <a:pt x="137" y="97"/>
                  </a:moveTo>
                  <a:cubicBezTo>
                    <a:pt x="137" y="91"/>
                    <a:pt x="137" y="91"/>
                    <a:pt x="137" y="91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6"/>
                    <a:pt x="137" y="36"/>
                    <a:pt x="137" y="36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7" y="29"/>
                    <a:pt x="136" y="29"/>
                  </a:cubicBezTo>
                  <a:cubicBezTo>
                    <a:pt x="135" y="29"/>
                    <a:pt x="134" y="29"/>
                    <a:pt x="133" y="30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1" y="76"/>
                    <a:pt x="111" y="77"/>
                    <a:pt x="112" y="78"/>
                  </a:cubicBezTo>
                  <a:lnTo>
                    <a:pt x="137" y="97"/>
                  </a:lnTo>
                  <a:close/>
                  <a:moveTo>
                    <a:pt x="104" y="5"/>
                  </a:moveTo>
                  <a:cubicBezTo>
                    <a:pt x="70" y="5"/>
                    <a:pt x="70" y="5"/>
                    <a:pt x="70" y="5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lose/>
                  <a:moveTo>
                    <a:pt x="70" y="16"/>
                  </a:moveTo>
                  <a:cubicBezTo>
                    <a:pt x="99" y="16"/>
                    <a:pt x="99" y="16"/>
                    <a:pt x="99" y="16"/>
                  </a:cubicBezTo>
                  <a:cubicBezTo>
                    <a:pt x="101" y="16"/>
                    <a:pt x="102" y="17"/>
                    <a:pt x="102" y="18"/>
                  </a:cubicBezTo>
                  <a:cubicBezTo>
                    <a:pt x="102" y="18"/>
                    <a:pt x="102" y="19"/>
                    <a:pt x="101" y="1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5" y="110"/>
                    <a:pt x="74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0" y="127"/>
                  </a:moveTo>
                  <a:cubicBezTo>
                    <a:pt x="70" y="132"/>
                    <a:pt x="70" y="132"/>
                    <a:pt x="70" y="132"/>
                  </a:cubicBezTo>
                  <a:cubicBezTo>
                    <a:pt x="91" y="131"/>
                    <a:pt x="91" y="131"/>
                    <a:pt x="91" y="131"/>
                  </a:cubicBezTo>
                  <a:cubicBezTo>
                    <a:pt x="92" y="130"/>
                    <a:pt x="93" y="130"/>
                    <a:pt x="93" y="128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0" y="89"/>
                    <a:pt x="100" y="89"/>
                    <a:pt x="100" y="89"/>
                  </a:cubicBezTo>
                  <a:cubicBezTo>
                    <a:pt x="100" y="89"/>
                    <a:pt x="100" y="89"/>
                    <a:pt x="100" y="89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6" y="87"/>
                    <a:pt x="95" y="88"/>
                    <a:pt x="95" y="90"/>
                  </a:cubicBezTo>
                  <a:cubicBezTo>
                    <a:pt x="89" y="126"/>
                    <a:pt x="89" y="126"/>
                    <a:pt x="89" y="126"/>
                  </a:cubicBezTo>
                  <a:lnTo>
                    <a:pt x="70" y="127"/>
                  </a:lnTo>
                  <a:close/>
                  <a:moveTo>
                    <a:pt x="70" y="5"/>
                  </a:moveTo>
                  <a:cubicBezTo>
                    <a:pt x="60" y="5"/>
                    <a:pt x="60" y="5"/>
                    <a:pt x="60" y="5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5"/>
                    <a:pt x="36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2"/>
                    <a:pt x="26" y="63"/>
                    <a:pt x="25" y="62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2" y="109"/>
                    <a:pt x="42" y="109"/>
                    <a:pt x="42" y="109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0" y="73"/>
                    <a:pt x="50" y="71"/>
                    <a:pt x="50" y="70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49" y="60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9" y="59"/>
                    <a:pt x="59" y="61"/>
                    <a:pt x="59" y="62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1" y="72"/>
                    <a:pt x="62" y="74"/>
                    <a:pt x="62" y="7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5" y="114"/>
                    <a:pt x="44" y="115"/>
                    <a:pt x="43" y="115"/>
                  </a:cubicBezTo>
                  <a:cubicBezTo>
                    <a:pt x="54" y="119"/>
                    <a:pt x="54" y="119"/>
                    <a:pt x="54" y="11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7"/>
                    <a:pt x="62" y="107"/>
                    <a:pt x="63" y="107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0" y="124"/>
                    <a:pt x="60" y="124"/>
                    <a:pt x="60" y="124"/>
                  </a:cubicBezTo>
                  <a:cubicBezTo>
                    <a:pt x="59" y="125"/>
                    <a:pt x="58" y="126"/>
                    <a:pt x="57" y="125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27" y="135"/>
                    <a:pt x="26" y="134"/>
                    <a:pt x="26" y="13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4" y="111"/>
                    <a:pt x="25" y="110"/>
                    <a:pt x="26" y="110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" y="97"/>
                    <a:pt x="0" y="96"/>
                    <a:pt x="1" y="95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5"/>
                    <a:pt x="19" y="54"/>
                    <a:pt x="20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30" y="47"/>
                    <a:pt x="31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7" y="0"/>
                    <a:pt x="58" y="0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5" name="Freeform 271"/>
            <p:cNvSpPr>
              <a:spLocks noEditPoints="1"/>
            </p:cNvSpPr>
            <p:nvPr/>
          </p:nvSpPr>
          <p:spPr bwMode="auto">
            <a:xfrm>
              <a:off x="6480276" y="4208171"/>
              <a:ext cx="46435" cy="77391"/>
            </a:xfrm>
            <a:custGeom>
              <a:avLst/>
              <a:gdLst>
                <a:gd name="T0" fmla="*/ 14 w 28"/>
                <a:gd name="T1" fmla="*/ 8 h 46"/>
                <a:gd name="T2" fmla="*/ 16 w 28"/>
                <a:gd name="T3" fmla="*/ 1 h 46"/>
                <a:gd name="T4" fmla="*/ 19 w 28"/>
                <a:gd name="T5" fmla="*/ 0 h 46"/>
                <a:gd name="T6" fmla="*/ 26 w 28"/>
                <a:gd name="T7" fmla="*/ 3 h 46"/>
                <a:gd name="T8" fmla="*/ 27 w 28"/>
                <a:gd name="T9" fmla="*/ 6 h 46"/>
                <a:gd name="T10" fmla="*/ 14 w 28"/>
                <a:gd name="T11" fmla="*/ 38 h 46"/>
                <a:gd name="T12" fmla="*/ 14 w 28"/>
                <a:gd name="T13" fmla="*/ 26 h 46"/>
                <a:gd name="T14" fmla="*/ 22 w 28"/>
                <a:gd name="T15" fmla="*/ 6 h 46"/>
                <a:gd name="T16" fmla="*/ 20 w 28"/>
                <a:gd name="T17" fmla="*/ 5 h 46"/>
                <a:gd name="T18" fmla="*/ 14 w 28"/>
                <a:gd name="T19" fmla="*/ 20 h 46"/>
                <a:gd name="T20" fmla="*/ 14 w 28"/>
                <a:gd name="T21" fmla="*/ 8 h 46"/>
                <a:gd name="T22" fmla="*/ 0 w 28"/>
                <a:gd name="T23" fmla="*/ 40 h 46"/>
                <a:gd name="T24" fmla="*/ 14 w 28"/>
                <a:gd name="T25" fmla="*/ 8 h 46"/>
                <a:gd name="T26" fmla="*/ 14 w 28"/>
                <a:gd name="T27" fmla="*/ 20 h 46"/>
                <a:gd name="T28" fmla="*/ 6 w 28"/>
                <a:gd name="T29" fmla="*/ 39 h 46"/>
                <a:gd name="T30" fmla="*/ 8 w 28"/>
                <a:gd name="T31" fmla="*/ 40 h 46"/>
                <a:gd name="T32" fmla="*/ 14 w 28"/>
                <a:gd name="T33" fmla="*/ 26 h 46"/>
                <a:gd name="T34" fmla="*/ 14 w 28"/>
                <a:gd name="T35" fmla="*/ 38 h 46"/>
                <a:gd name="T36" fmla="*/ 11 w 28"/>
                <a:gd name="T37" fmla="*/ 44 h 46"/>
                <a:gd name="T38" fmla="*/ 8 w 28"/>
                <a:gd name="T39" fmla="*/ 45 h 46"/>
                <a:gd name="T40" fmla="*/ 2 w 28"/>
                <a:gd name="T41" fmla="*/ 43 h 46"/>
                <a:gd name="T42" fmla="*/ 0 w 28"/>
                <a:gd name="T4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46">
                  <a:moveTo>
                    <a:pt x="14" y="8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3"/>
                    <a:pt x="28" y="5"/>
                    <a:pt x="27" y="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4" y="20"/>
                    <a:pt x="14" y="20"/>
                    <a:pt x="14" y="20"/>
                  </a:cubicBezTo>
                  <a:lnTo>
                    <a:pt x="14" y="8"/>
                  </a:lnTo>
                  <a:close/>
                  <a:moveTo>
                    <a:pt x="0" y="40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5"/>
                    <a:pt x="9" y="46"/>
                    <a:pt x="8" y="45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2"/>
                    <a:pt x="0" y="41"/>
                    <a:pt x="0" y="40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6" name="Freeform 272"/>
            <p:cNvSpPr>
              <a:spLocks noEditPoints="1"/>
            </p:cNvSpPr>
            <p:nvPr/>
          </p:nvSpPr>
          <p:spPr bwMode="auto">
            <a:xfrm>
              <a:off x="6576716" y="4247462"/>
              <a:ext cx="47625" cy="79772"/>
            </a:xfrm>
            <a:custGeom>
              <a:avLst/>
              <a:gdLst>
                <a:gd name="T0" fmla="*/ 14 w 28"/>
                <a:gd name="T1" fmla="*/ 27 h 47"/>
                <a:gd name="T2" fmla="*/ 22 w 28"/>
                <a:gd name="T3" fmla="*/ 7 h 47"/>
                <a:gd name="T4" fmla="*/ 20 w 28"/>
                <a:gd name="T5" fmla="*/ 6 h 47"/>
                <a:gd name="T6" fmla="*/ 14 w 28"/>
                <a:gd name="T7" fmla="*/ 21 h 47"/>
                <a:gd name="T8" fmla="*/ 14 w 28"/>
                <a:gd name="T9" fmla="*/ 8 h 47"/>
                <a:gd name="T10" fmla="*/ 16 w 28"/>
                <a:gd name="T11" fmla="*/ 2 h 47"/>
                <a:gd name="T12" fmla="*/ 20 w 28"/>
                <a:gd name="T13" fmla="*/ 1 h 47"/>
                <a:gd name="T14" fmla="*/ 26 w 28"/>
                <a:gd name="T15" fmla="*/ 4 h 47"/>
                <a:gd name="T16" fmla="*/ 27 w 28"/>
                <a:gd name="T17" fmla="*/ 7 h 47"/>
                <a:gd name="T18" fmla="*/ 15 w 28"/>
                <a:gd name="T19" fmla="*/ 37 h 47"/>
                <a:gd name="T20" fmla="*/ 14 w 28"/>
                <a:gd name="T21" fmla="*/ 39 h 47"/>
                <a:gd name="T22" fmla="*/ 14 w 28"/>
                <a:gd name="T23" fmla="*/ 27 h 47"/>
                <a:gd name="T24" fmla="*/ 10 w 28"/>
                <a:gd name="T25" fmla="*/ 36 h 47"/>
                <a:gd name="T26" fmla="*/ 14 w 28"/>
                <a:gd name="T27" fmla="*/ 27 h 47"/>
                <a:gd name="T28" fmla="*/ 14 w 28"/>
                <a:gd name="T29" fmla="*/ 39 h 47"/>
                <a:gd name="T30" fmla="*/ 11 w 28"/>
                <a:gd name="T31" fmla="*/ 45 h 47"/>
                <a:gd name="T32" fmla="*/ 8 w 28"/>
                <a:gd name="T33" fmla="*/ 46 h 47"/>
                <a:gd name="T34" fmla="*/ 2 w 28"/>
                <a:gd name="T35" fmla="*/ 44 h 47"/>
                <a:gd name="T36" fmla="*/ 0 w 28"/>
                <a:gd name="T37" fmla="*/ 40 h 47"/>
                <a:gd name="T38" fmla="*/ 2 w 28"/>
                <a:gd name="T39" fmla="*/ 36 h 47"/>
                <a:gd name="T40" fmla="*/ 14 w 28"/>
                <a:gd name="T41" fmla="*/ 8 h 47"/>
                <a:gd name="T42" fmla="*/ 14 w 28"/>
                <a:gd name="T43" fmla="*/ 21 h 47"/>
                <a:gd name="T44" fmla="*/ 7 w 28"/>
                <a:gd name="T45" fmla="*/ 38 h 47"/>
                <a:gd name="T46" fmla="*/ 6 w 28"/>
                <a:gd name="T47" fmla="*/ 40 h 47"/>
                <a:gd name="T48" fmla="*/ 8 w 28"/>
                <a:gd name="T49" fmla="*/ 41 h 47"/>
                <a:gd name="T50" fmla="*/ 10 w 28"/>
                <a:gd name="T51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47">
                  <a:moveTo>
                    <a:pt x="14" y="2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1"/>
                    <a:pt x="18" y="0"/>
                    <a:pt x="20" y="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6"/>
                    <a:pt x="27" y="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4" y="39"/>
                    <a:pt x="14" y="39"/>
                  </a:cubicBezTo>
                  <a:lnTo>
                    <a:pt x="14" y="27"/>
                  </a:lnTo>
                  <a:close/>
                  <a:moveTo>
                    <a:pt x="10" y="36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6"/>
                    <a:pt x="10" y="47"/>
                    <a:pt x="8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3"/>
                    <a:pt x="0" y="42"/>
                    <a:pt x="0" y="40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7" name="Freeform 278"/>
            <p:cNvSpPr>
              <a:spLocks noEditPoints="1"/>
            </p:cNvSpPr>
            <p:nvPr/>
          </p:nvSpPr>
          <p:spPr bwMode="auto">
            <a:xfrm>
              <a:off x="5086054" y="3729540"/>
              <a:ext cx="134541" cy="108347"/>
            </a:xfrm>
            <a:custGeom>
              <a:avLst/>
              <a:gdLst>
                <a:gd name="T0" fmla="*/ 67 w 79"/>
                <a:gd name="T1" fmla="*/ 17 h 64"/>
                <a:gd name="T2" fmla="*/ 64 w 79"/>
                <a:gd name="T3" fmla="*/ 2 h 64"/>
                <a:gd name="T4" fmla="*/ 79 w 79"/>
                <a:gd name="T5" fmla="*/ 24 h 64"/>
                <a:gd name="T6" fmla="*/ 77 w 79"/>
                <a:gd name="T7" fmla="*/ 62 h 64"/>
                <a:gd name="T8" fmla="*/ 62 w 79"/>
                <a:gd name="T9" fmla="*/ 64 h 64"/>
                <a:gd name="T10" fmla="*/ 74 w 79"/>
                <a:gd name="T11" fmla="*/ 59 h 64"/>
                <a:gd name="T12" fmla="*/ 74 w 79"/>
                <a:gd name="T13" fmla="*/ 50 h 64"/>
                <a:gd name="T14" fmla="*/ 62 w 79"/>
                <a:gd name="T15" fmla="*/ 22 h 64"/>
                <a:gd name="T16" fmla="*/ 65 w 79"/>
                <a:gd name="T17" fmla="*/ 22 h 64"/>
                <a:gd name="T18" fmla="*/ 62 w 79"/>
                <a:gd name="T19" fmla="*/ 46 h 64"/>
                <a:gd name="T20" fmla="*/ 72 w 79"/>
                <a:gd name="T21" fmla="*/ 36 h 64"/>
                <a:gd name="T22" fmla="*/ 62 w 79"/>
                <a:gd name="T23" fmla="*/ 38 h 64"/>
                <a:gd name="T24" fmla="*/ 62 w 79"/>
                <a:gd name="T25" fmla="*/ 41 h 64"/>
                <a:gd name="T26" fmla="*/ 61 w 79"/>
                <a:gd name="T27" fmla="*/ 5 h 64"/>
                <a:gd name="T28" fmla="*/ 62 w 79"/>
                <a:gd name="T29" fmla="*/ 11 h 64"/>
                <a:gd name="T30" fmla="*/ 39 w 79"/>
                <a:gd name="T31" fmla="*/ 17 h 64"/>
                <a:gd name="T32" fmla="*/ 39 w 79"/>
                <a:gd name="T33" fmla="*/ 10 h 64"/>
                <a:gd name="T34" fmla="*/ 62 w 79"/>
                <a:gd name="T35" fmla="*/ 0 h 64"/>
                <a:gd name="T36" fmla="*/ 39 w 79"/>
                <a:gd name="T37" fmla="*/ 47 h 64"/>
                <a:gd name="T38" fmla="*/ 61 w 79"/>
                <a:gd name="T39" fmla="*/ 58 h 64"/>
                <a:gd name="T40" fmla="*/ 62 w 79"/>
                <a:gd name="T41" fmla="*/ 59 h 64"/>
                <a:gd name="T42" fmla="*/ 58 w 79"/>
                <a:gd name="T43" fmla="*/ 62 h 64"/>
                <a:gd name="T44" fmla="*/ 39 w 79"/>
                <a:gd name="T45" fmla="*/ 52 h 64"/>
                <a:gd name="T46" fmla="*/ 62 w 79"/>
                <a:gd name="T47" fmla="*/ 38 h 64"/>
                <a:gd name="T48" fmla="*/ 62 w 79"/>
                <a:gd name="T49" fmla="*/ 41 h 64"/>
                <a:gd name="T50" fmla="*/ 53 w 79"/>
                <a:gd name="T51" fmla="*/ 44 h 64"/>
                <a:gd name="T52" fmla="*/ 62 w 79"/>
                <a:gd name="T53" fmla="*/ 34 h 64"/>
                <a:gd name="T54" fmla="*/ 16 w 79"/>
                <a:gd name="T55" fmla="*/ 11 h 64"/>
                <a:gd name="T56" fmla="*/ 21 w 79"/>
                <a:gd name="T57" fmla="*/ 5 h 64"/>
                <a:gd name="T58" fmla="*/ 16 w 79"/>
                <a:gd name="T59" fmla="*/ 0 h 64"/>
                <a:gd name="T60" fmla="*/ 39 w 79"/>
                <a:gd name="T61" fmla="*/ 10 h 64"/>
                <a:gd name="T62" fmla="*/ 39 w 79"/>
                <a:gd name="T63" fmla="*/ 17 h 64"/>
                <a:gd name="T64" fmla="*/ 17 w 79"/>
                <a:gd name="T65" fmla="*/ 59 h 64"/>
                <a:gd name="T66" fmla="*/ 17 w 79"/>
                <a:gd name="T67" fmla="*/ 59 h 64"/>
                <a:gd name="T68" fmla="*/ 20 w 79"/>
                <a:gd name="T69" fmla="*/ 47 h 64"/>
                <a:gd name="T70" fmla="*/ 22 w 79"/>
                <a:gd name="T71" fmla="*/ 52 h 64"/>
                <a:gd name="T72" fmla="*/ 21 w 79"/>
                <a:gd name="T73" fmla="*/ 62 h 64"/>
                <a:gd name="T74" fmla="*/ 16 w 79"/>
                <a:gd name="T75" fmla="*/ 59 h 64"/>
                <a:gd name="T76" fmla="*/ 21 w 79"/>
                <a:gd name="T77" fmla="*/ 41 h 64"/>
                <a:gd name="T78" fmla="*/ 16 w 79"/>
                <a:gd name="T79" fmla="*/ 34 h 64"/>
                <a:gd name="T80" fmla="*/ 26 w 79"/>
                <a:gd name="T81" fmla="*/ 44 h 64"/>
                <a:gd name="T82" fmla="*/ 16 w 79"/>
                <a:gd name="T83" fmla="*/ 22 h 64"/>
                <a:gd name="T84" fmla="*/ 13 w 79"/>
                <a:gd name="T85" fmla="*/ 18 h 64"/>
                <a:gd name="T86" fmla="*/ 16 w 79"/>
                <a:gd name="T87" fmla="*/ 9 h 64"/>
                <a:gd name="T88" fmla="*/ 8 w 79"/>
                <a:gd name="T89" fmla="*/ 15 h 64"/>
                <a:gd name="T90" fmla="*/ 0 w 79"/>
                <a:gd name="T91" fmla="*/ 24 h 64"/>
                <a:gd name="T92" fmla="*/ 0 w 79"/>
                <a:gd name="T93" fmla="*/ 58 h 64"/>
                <a:gd name="T94" fmla="*/ 2 w 79"/>
                <a:gd name="T95" fmla="*/ 62 h 64"/>
                <a:gd name="T96" fmla="*/ 16 w 79"/>
                <a:gd name="T97" fmla="*/ 59 h 64"/>
                <a:gd name="T98" fmla="*/ 5 w 79"/>
                <a:gd name="T99" fmla="*/ 59 h 64"/>
                <a:gd name="T100" fmla="*/ 5 w 79"/>
                <a:gd name="T101" fmla="*/ 48 h 64"/>
                <a:gd name="T102" fmla="*/ 12 w 79"/>
                <a:gd name="T103" fmla="*/ 18 h 64"/>
                <a:gd name="T104" fmla="*/ 16 w 79"/>
                <a:gd name="T105" fmla="*/ 34 h 64"/>
                <a:gd name="T106" fmla="*/ 11 w 79"/>
                <a:gd name="T107" fmla="*/ 41 h 64"/>
                <a:gd name="T108" fmla="*/ 9 w 79"/>
                <a:gd name="T109" fmla="*/ 46 h 64"/>
                <a:gd name="T110" fmla="*/ 9 w 79"/>
                <a:gd name="T111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9" h="64">
                  <a:moveTo>
                    <a:pt x="74" y="25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3"/>
                    <a:pt x="79" y="23"/>
                    <a:pt x="79" y="24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60"/>
                    <a:pt x="78" y="61"/>
                    <a:pt x="77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3"/>
                    <a:pt x="75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4" y="59"/>
                    <a:pt x="74" y="59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4" y="59"/>
                    <a:pt x="74" y="58"/>
                    <a:pt x="74" y="58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25"/>
                    <a:pt x="74" y="25"/>
                    <a:pt x="74" y="25"/>
                  </a:cubicBezTo>
                  <a:close/>
                  <a:moveTo>
                    <a:pt x="62" y="11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6" y="21"/>
                    <a:pt x="67" y="20"/>
                    <a:pt x="66" y="18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2" y="46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1" y="46"/>
                    <a:pt x="72" y="45"/>
                    <a:pt x="72" y="44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35"/>
                    <a:pt x="71" y="34"/>
                    <a:pt x="70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2" y="41"/>
                    <a:pt x="62" y="41"/>
                    <a:pt x="62" y="41"/>
                  </a:cubicBezTo>
                  <a:lnTo>
                    <a:pt x="62" y="46"/>
                  </a:lnTo>
                  <a:close/>
                  <a:moveTo>
                    <a:pt x="62" y="9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60" y="6"/>
                    <a:pt x="60" y="7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9"/>
                    <a:pt x="62" y="9"/>
                    <a:pt x="62" y="9"/>
                  </a:cubicBezTo>
                  <a:close/>
                  <a:moveTo>
                    <a:pt x="39" y="47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60" y="47"/>
                    <a:pt x="61" y="48"/>
                    <a:pt x="61" y="50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9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1" y="64"/>
                    <a:pt x="59" y="63"/>
                    <a:pt x="58" y="62"/>
                  </a:cubicBezTo>
                  <a:cubicBezTo>
                    <a:pt x="57" y="61"/>
                    <a:pt x="56" y="60"/>
                    <a:pt x="56" y="58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47"/>
                    <a:pt x="39" y="47"/>
                    <a:pt x="39" y="47"/>
                  </a:cubicBezTo>
                  <a:close/>
                  <a:moveTo>
                    <a:pt x="62" y="34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4" y="46"/>
                    <a:pt x="53" y="45"/>
                    <a:pt x="53" y="44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4" y="34"/>
                    <a:pt x="55" y="34"/>
                  </a:cubicBezTo>
                  <a:lnTo>
                    <a:pt x="62" y="34"/>
                  </a:lnTo>
                  <a:close/>
                  <a:moveTo>
                    <a:pt x="39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22"/>
                    <a:pt x="39" y="22"/>
                    <a:pt x="39" y="22"/>
                  </a:cubicBezTo>
                  <a:close/>
                  <a:moveTo>
                    <a:pt x="16" y="59"/>
                  </a:move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8" y="58"/>
                    <a:pt x="18" y="5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48"/>
                    <a:pt x="19" y="47"/>
                    <a:pt x="2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60"/>
                    <a:pt x="22" y="61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0" y="63"/>
                    <a:pt x="18" y="64"/>
                    <a:pt x="17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59"/>
                    <a:pt x="16" y="59"/>
                    <a:pt x="16" y="59"/>
                  </a:cubicBezTo>
                  <a:close/>
                  <a:moveTo>
                    <a:pt x="16" y="4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6" y="35"/>
                    <a:pt x="26" y="36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5" y="46"/>
                    <a:pt x="24" y="46"/>
                  </a:cubicBezTo>
                  <a:lnTo>
                    <a:pt x="16" y="46"/>
                  </a:lnTo>
                  <a:close/>
                  <a:moveTo>
                    <a:pt x="16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3" y="22"/>
                    <a:pt x="12" y="21"/>
                    <a:pt x="12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22"/>
                    <a:pt x="16" y="22"/>
                    <a:pt x="16" y="22"/>
                  </a:cubicBezTo>
                  <a:close/>
                  <a:moveTo>
                    <a:pt x="16" y="9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0"/>
                    <a:pt x="1" y="61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3" y="63"/>
                    <a:pt x="4" y="64"/>
                    <a:pt x="6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8"/>
                    <a:pt x="5" y="58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34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7" y="45"/>
                    <a:pt x="7" y="44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8" y="34"/>
                    <a:pt x="9" y="34"/>
                  </a:cubicBezTo>
                  <a:lnTo>
                    <a:pt x="16" y="34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8" name="Freeform 279"/>
            <p:cNvSpPr>
              <a:spLocks noEditPoints="1"/>
            </p:cNvSpPr>
            <p:nvPr/>
          </p:nvSpPr>
          <p:spPr bwMode="auto">
            <a:xfrm>
              <a:off x="5317035" y="4547500"/>
              <a:ext cx="190500" cy="213122"/>
            </a:xfrm>
            <a:custGeom>
              <a:avLst/>
              <a:gdLst>
                <a:gd name="T0" fmla="*/ 100 w 112"/>
                <a:gd name="T1" fmla="*/ 23 h 126"/>
                <a:gd name="T2" fmla="*/ 109 w 112"/>
                <a:gd name="T3" fmla="*/ 35 h 126"/>
                <a:gd name="T4" fmla="*/ 108 w 112"/>
                <a:gd name="T5" fmla="*/ 38 h 126"/>
                <a:gd name="T6" fmla="*/ 79 w 112"/>
                <a:gd name="T7" fmla="*/ 73 h 126"/>
                <a:gd name="T8" fmla="*/ 105 w 112"/>
                <a:gd name="T9" fmla="*/ 75 h 126"/>
                <a:gd name="T10" fmla="*/ 112 w 112"/>
                <a:gd name="T11" fmla="*/ 86 h 126"/>
                <a:gd name="T12" fmla="*/ 110 w 112"/>
                <a:gd name="T13" fmla="*/ 90 h 126"/>
                <a:gd name="T14" fmla="*/ 78 w 112"/>
                <a:gd name="T15" fmla="*/ 98 h 126"/>
                <a:gd name="T16" fmla="*/ 55 w 112"/>
                <a:gd name="T17" fmla="*/ 126 h 126"/>
                <a:gd name="T18" fmla="*/ 56 w 112"/>
                <a:gd name="T19" fmla="*/ 119 h 126"/>
                <a:gd name="T20" fmla="*/ 76 w 112"/>
                <a:gd name="T21" fmla="*/ 93 h 126"/>
                <a:gd name="T22" fmla="*/ 101 w 112"/>
                <a:gd name="T23" fmla="*/ 79 h 126"/>
                <a:gd name="T24" fmla="*/ 76 w 112"/>
                <a:gd name="T25" fmla="*/ 77 h 126"/>
                <a:gd name="T26" fmla="*/ 62 w 112"/>
                <a:gd name="T27" fmla="*/ 55 h 126"/>
                <a:gd name="T28" fmla="*/ 104 w 112"/>
                <a:gd name="T29" fmla="*/ 35 h 126"/>
                <a:gd name="T30" fmla="*/ 55 w 112"/>
                <a:gd name="T31" fmla="*/ 36 h 126"/>
                <a:gd name="T32" fmla="*/ 55 w 112"/>
                <a:gd name="T33" fmla="*/ 100 h 126"/>
                <a:gd name="T34" fmla="*/ 58 w 112"/>
                <a:gd name="T35" fmla="*/ 89 h 126"/>
                <a:gd name="T36" fmla="*/ 55 w 112"/>
                <a:gd name="T37" fmla="*/ 100 h 126"/>
                <a:gd name="T38" fmla="*/ 14 w 112"/>
                <a:gd name="T39" fmla="*/ 3 h 126"/>
                <a:gd name="T40" fmla="*/ 43 w 112"/>
                <a:gd name="T41" fmla="*/ 18 h 126"/>
                <a:gd name="T42" fmla="*/ 43 w 112"/>
                <a:gd name="T43" fmla="*/ 18 h 126"/>
                <a:gd name="T44" fmla="*/ 52 w 112"/>
                <a:gd name="T45" fmla="*/ 32 h 126"/>
                <a:gd name="T46" fmla="*/ 55 w 112"/>
                <a:gd name="T47" fmla="*/ 36 h 126"/>
                <a:gd name="T48" fmla="*/ 49 w 112"/>
                <a:gd name="T49" fmla="*/ 36 h 126"/>
                <a:gd name="T50" fmla="*/ 39 w 112"/>
                <a:gd name="T51" fmla="*/ 21 h 126"/>
                <a:gd name="T52" fmla="*/ 39 w 112"/>
                <a:gd name="T53" fmla="*/ 21 h 126"/>
                <a:gd name="T54" fmla="*/ 39 w 112"/>
                <a:gd name="T55" fmla="*/ 21 h 126"/>
                <a:gd name="T56" fmla="*/ 17 w 112"/>
                <a:gd name="T57" fmla="*/ 7 h 126"/>
                <a:gd name="T58" fmla="*/ 16 w 112"/>
                <a:gd name="T59" fmla="*/ 18 h 126"/>
                <a:gd name="T60" fmla="*/ 21 w 112"/>
                <a:gd name="T61" fmla="*/ 32 h 126"/>
                <a:gd name="T62" fmla="*/ 21 w 112"/>
                <a:gd name="T63" fmla="*/ 32 h 126"/>
                <a:gd name="T64" fmla="*/ 21 w 112"/>
                <a:gd name="T65" fmla="*/ 32 h 126"/>
                <a:gd name="T66" fmla="*/ 31 w 112"/>
                <a:gd name="T67" fmla="*/ 50 h 126"/>
                <a:gd name="T68" fmla="*/ 10 w 112"/>
                <a:gd name="T69" fmla="*/ 97 h 126"/>
                <a:gd name="T70" fmla="*/ 41 w 112"/>
                <a:gd name="T71" fmla="*/ 67 h 126"/>
                <a:gd name="T72" fmla="*/ 55 w 112"/>
                <a:gd name="T73" fmla="*/ 84 h 126"/>
                <a:gd name="T74" fmla="*/ 51 w 112"/>
                <a:gd name="T75" fmla="*/ 112 h 126"/>
                <a:gd name="T76" fmla="*/ 55 w 112"/>
                <a:gd name="T77" fmla="*/ 126 h 126"/>
                <a:gd name="T78" fmla="*/ 54 w 112"/>
                <a:gd name="T79" fmla="*/ 124 h 126"/>
                <a:gd name="T80" fmla="*/ 46 w 112"/>
                <a:gd name="T81" fmla="*/ 114 h 126"/>
                <a:gd name="T82" fmla="*/ 46 w 112"/>
                <a:gd name="T83" fmla="*/ 112 h 126"/>
                <a:gd name="T84" fmla="*/ 42 w 112"/>
                <a:gd name="T85" fmla="*/ 72 h 126"/>
                <a:gd name="T86" fmla="*/ 8 w 112"/>
                <a:gd name="T87" fmla="*/ 103 h 126"/>
                <a:gd name="T88" fmla="*/ 7 w 112"/>
                <a:gd name="T89" fmla="*/ 102 h 126"/>
                <a:gd name="T90" fmla="*/ 0 w 112"/>
                <a:gd name="T91" fmla="*/ 89 h 126"/>
                <a:gd name="T92" fmla="*/ 26 w 112"/>
                <a:gd name="T93" fmla="*/ 49 h 126"/>
                <a:gd name="T94" fmla="*/ 17 w 112"/>
                <a:gd name="T95" fmla="*/ 35 h 126"/>
                <a:gd name="T96" fmla="*/ 17 w 112"/>
                <a:gd name="T97" fmla="*/ 35 h 126"/>
                <a:gd name="T98" fmla="*/ 14 w 112"/>
                <a:gd name="T99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2" h="126">
                  <a:moveTo>
                    <a:pt x="55" y="31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2" y="23"/>
                    <a:pt x="102" y="24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10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3" y="74"/>
                    <a:pt x="104" y="74"/>
                    <a:pt x="105" y="75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2" y="87"/>
                    <a:pt x="112" y="88"/>
                    <a:pt x="111" y="89"/>
                  </a:cubicBezTo>
                  <a:cubicBezTo>
                    <a:pt x="111" y="89"/>
                    <a:pt x="111" y="89"/>
                    <a:pt x="110" y="9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57" y="125"/>
                    <a:pt x="56" y="126"/>
                    <a:pt x="55" y="126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5" y="94"/>
                    <a:pt x="76" y="9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77" y="78"/>
                    <a:pt x="76" y="77"/>
                    <a:pt x="76" y="77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1" y="54"/>
                    <a:pt x="62" y="52"/>
                    <a:pt x="63" y="52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1"/>
                    <a:pt x="55" y="31"/>
                    <a:pt x="55" y="31"/>
                  </a:cubicBezTo>
                  <a:close/>
                  <a:moveTo>
                    <a:pt x="55" y="100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59" y="90"/>
                    <a:pt x="59" y="89"/>
                    <a:pt x="58" y="89"/>
                  </a:cubicBezTo>
                  <a:cubicBezTo>
                    <a:pt x="55" y="84"/>
                    <a:pt x="55" y="84"/>
                    <a:pt x="55" y="84"/>
                  </a:cubicBezTo>
                  <a:lnTo>
                    <a:pt x="55" y="100"/>
                  </a:ln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8" y="0"/>
                    <a:pt x="24" y="2"/>
                    <a:pt x="30" y="6"/>
                  </a:cubicBezTo>
                  <a:cubicBezTo>
                    <a:pt x="35" y="10"/>
                    <a:pt x="41" y="15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49" y="37"/>
                    <a:pt x="49" y="36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7" y="18"/>
                    <a:pt x="32" y="13"/>
                    <a:pt x="27" y="10"/>
                  </a:cubicBezTo>
                  <a:cubicBezTo>
                    <a:pt x="23" y="7"/>
                    <a:pt x="19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5" y="8"/>
                    <a:pt x="15" y="13"/>
                    <a:pt x="16" y="18"/>
                  </a:cubicBezTo>
                  <a:cubicBezTo>
                    <a:pt x="17" y="24"/>
                    <a:pt x="19" y="29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8"/>
                    <a:pt x="32" y="50"/>
                    <a:pt x="31" y="50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1" y="67"/>
                    <a:pt x="41" y="67"/>
                  </a:cubicBezTo>
                  <a:cubicBezTo>
                    <a:pt x="42" y="66"/>
                    <a:pt x="43" y="66"/>
                    <a:pt x="44" y="67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5" y="125"/>
                    <a:pt x="55" y="125"/>
                    <a:pt x="54" y="125"/>
                  </a:cubicBezTo>
                  <a:cubicBezTo>
                    <a:pt x="54" y="125"/>
                    <a:pt x="54" y="125"/>
                    <a:pt x="54" y="124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6" y="113"/>
                    <a:pt x="46" y="112"/>
                    <a:pt x="46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0" y="104"/>
                    <a:pt x="9" y="104"/>
                    <a:pt x="8" y="103"/>
                  </a:cubicBezTo>
                  <a:cubicBezTo>
                    <a:pt x="8" y="103"/>
                    <a:pt x="7" y="102"/>
                    <a:pt x="7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90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2"/>
                    <a:pt x="12" y="25"/>
                    <a:pt x="11" y="19"/>
                  </a:cubicBezTo>
                  <a:cubicBezTo>
                    <a:pt x="10" y="12"/>
                    <a:pt x="10" y="5"/>
                    <a:pt x="14" y="3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9" name="Freeform 283"/>
            <p:cNvSpPr>
              <a:spLocks noEditPoints="1"/>
            </p:cNvSpPr>
            <p:nvPr/>
          </p:nvSpPr>
          <p:spPr bwMode="auto">
            <a:xfrm>
              <a:off x="6232626" y="4955884"/>
              <a:ext cx="125016" cy="140494"/>
            </a:xfrm>
            <a:custGeom>
              <a:avLst/>
              <a:gdLst>
                <a:gd name="T0" fmla="*/ 65 w 74"/>
                <a:gd name="T1" fmla="*/ 15 h 83"/>
                <a:gd name="T2" fmla="*/ 72 w 74"/>
                <a:gd name="T3" fmla="*/ 23 h 83"/>
                <a:gd name="T4" fmla="*/ 71 w 74"/>
                <a:gd name="T5" fmla="*/ 26 h 83"/>
                <a:gd name="T6" fmla="*/ 52 w 74"/>
                <a:gd name="T7" fmla="*/ 47 h 83"/>
                <a:gd name="T8" fmla="*/ 69 w 74"/>
                <a:gd name="T9" fmla="*/ 49 h 83"/>
                <a:gd name="T10" fmla="*/ 73 w 74"/>
                <a:gd name="T11" fmla="*/ 56 h 83"/>
                <a:gd name="T12" fmla="*/ 72 w 74"/>
                <a:gd name="T13" fmla="*/ 59 h 83"/>
                <a:gd name="T14" fmla="*/ 51 w 74"/>
                <a:gd name="T15" fmla="*/ 65 h 83"/>
                <a:gd name="T16" fmla="*/ 36 w 74"/>
                <a:gd name="T17" fmla="*/ 82 h 83"/>
                <a:gd name="T18" fmla="*/ 37 w 74"/>
                <a:gd name="T19" fmla="*/ 76 h 83"/>
                <a:gd name="T20" fmla="*/ 49 w 74"/>
                <a:gd name="T21" fmla="*/ 60 h 83"/>
                <a:gd name="T22" fmla="*/ 65 w 74"/>
                <a:gd name="T23" fmla="*/ 52 h 83"/>
                <a:gd name="T24" fmla="*/ 49 w 74"/>
                <a:gd name="T25" fmla="*/ 51 h 83"/>
                <a:gd name="T26" fmla="*/ 40 w 74"/>
                <a:gd name="T27" fmla="*/ 37 h 83"/>
                <a:gd name="T28" fmla="*/ 66 w 74"/>
                <a:gd name="T29" fmla="*/ 23 h 83"/>
                <a:gd name="T30" fmla="*/ 36 w 74"/>
                <a:gd name="T31" fmla="*/ 25 h 83"/>
                <a:gd name="T32" fmla="*/ 36 w 74"/>
                <a:gd name="T33" fmla="*/ 68 h 83"/>
                <a:gd name="T34" fmla="*/ 39 w 74"/>
                <a:gd name="T35" fmla="*/ 58 h 83"/>
                <a:gd name="T36" fmla="*/ 36 w 74"/>
                <a:gd name="T37" fmla="*/ 68 h 83"/>
                <a:gd name="T38" fmla="*/ 21 w 74"/>
                <a:gd name="T39" fmla="*/ 4 h 83"/>
                <a:gd name="T40" fmla="*/ 29 w 74"/>
                <a:gd name="T41" fmla="*/ 12 h 83"/>
                <a:gd name="T42" fmla="*/ 36 w 74"/>
                <a:gd name="T43" fmla="*/ 20 h 83"/>
                <a:gd name="T44" fmla="*/ 34 w 74"/>
                <a:gd name="T45" fmla="*/ 26 h 83"/>
                <a:gd name="T46" fmla="*/ 25 w 74"/>
                <a:gd name="T47" fmla="*/ 15 h 83"/>
                <a:gd name="T48" fmla="*/ 18 w 74"/>
                <a:gd name="T49" fmla="*/ 8 h 83"/>
                <a:gd name="T50" fmla="*/ 12 w 74"/>
                <a:gd name="T51" fmla="*/ 13 h 83"/>
                <a:gd name="T52" fmla="*/ 15 w 74"/>
                <a:gd name="T53" fmla="*/ 22 h 83"/>
                <a:gd name="T54" fmla="*/ 22 w 74"/>
                <a:gd name="T55" fmla="*/ 34 h 83"/>
                <a:gd name="T56" fmla="*/ 7 w 74"/>
                <a:gd name="T57" fmla="*/ 62 h 83"/>
                <a:gd name="T58" fmla="*/ 27 w 74"/>
                <a:gd name="T59" fmla="*/ 43 h 83"/>
                <a:gd name="T60" fmla="*/ 36 w 74"/>
                <a:gd name="T61" fmla="*/ 53 h 83"/>
                <a:gd name="T62" fmla="*/ 35 w 74"/>
                <a:gd name="T63" fmla="*/ 73 h 83"/>
                <a:gd name="T64" fmla="*/ 36 w 74"/>
                <a:gd name="T65" fmla="*/ 82 h 83"/>
                <a:gd name="T66" fmla="*/ 35 w 74"/>
                <a:gd name="T67" fmla="*/ 81 h 83"/>
                <a:gd name="T68" fmla="*/ 30 w 74"/>
                <a:gd name="T69" fmla="*/ 74 h 83"/>
                <a:gd name="T70" fmla="*/ 30 w 74"/>
                <a:gd name="T71" fmla="*/ 72 h 83"/>
                <a:gd name="T72" fmla="*/ 28 w 74"/>
                <a:gd name="T73" fmla="*/ 49 h 83"/>
                <a:gd name="T74" fmla="*/ 5 w 74"/>
                <a:gd name="T75" fmla="*/ 68 h 83"/>
                <a:gd name="T76" fmla="*/ 5 w 74"/>
                <a:gd name="T77" fmla="*/ 67 h 83"/>
                <a:gd name="T78" fmla="*/ 0 w 74"/>
                <a:gd name="T79" fmla="*/ 58 h 83"/>
                <a:gd name="T80" fmla="*/ 17 w 74"/>
                <a:gd name="T81" fmla="*/ 33 h 83"/>
                <a:gd name="T82" fmla="*/ 11 w 74"/>
                <a:gd name="T83" fmla="*/ 24 h 83"/>
                <a:gd name="T84" fmla="*/ 9 w 74"/>
                <a:gd name="T85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" h="83">
                  <a:moveTo>
                    <a:pt x="36" y="20"/>
                  </a:move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7" y="15"/>
                    <a:pt x="67" y="16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2" y="24"/>
                    <a:pt x="72" y="26"/>
                    <a:pt x="71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8"/>
                    <a:pt x="68" y="48"/>
                    <a:pt x="69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7"/>
                    <a:pt x="74" y="58"/>
                    <a:pt x="73" y="59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8" y="82"/>
                    <a:pt x="37" y="83"/>
                    <a:pt x="36" y="82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9" y="60"/>
                    <a:pt x="49" y="60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0" y="52"/>
                    <a:pt x="49" y="51"/>
                    <a:pt x="49" y="51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40" y="34"/>
                    <a:pt x="41" y="34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6" y="68"/>
                  </a:moveTo>
                  <a:cubicBezTo>
                    <a:pt x="39" y="60"/>
                    <a:pt x="39" y="60"/>
                    <a:pt x="39" y="60"/>
                  </a:cubicBezTo>
                  <a:cubicBezTo>
                    <a:pt x="40" y="59"/>
                    <a:pt x="39" y="58"/>
                    <a:pt x="39" y="58"/>
                  </a:cubicBezTo>
                  <a:cubicBezTo>
                    <a:pt x="36" y="53"/>
                    <a:pt x="36" y="53"/>
                    <a:pt x="36" y="53"/>
                  </a:cubicBezTo>
                  <a:lnTo>
                    <a:pt x="36" y="68"/>
                  </a:lnTo>
                  <a:close/>
                  <a:moveTo>
                    <a:pt x="9" y="2"/>
                  </a:moveTo>
                  <a:cubicBezTo>
                    <a:pt x="12" y="0"/>
                    <a:pt x="17" y="2"/>
                    <a:pt x="21" y="4"/>
                  </a:cubicBezTo>
                  <a:cubicBezTo>
                    <a:pt x="24" y="7"/>
                    <a:pt x="27" y="10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2" y="25"/>
                    <a:pt x="32" y="2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1" y="10"/>
                    <a:pt x="18" y="8"/>
                  </a:cubicBezTo>
                  <a:cubicBezTo>
                    <a:pt x="16" y="7"/>
                    <a:pt x="13" y="6"/>
                    <a:pt x="12" y="6"/>
                  </a:cubicBezTo>
                  <a:cubicBezTo>
                    <a:pt x="11" y="7"/>
                    <a:pt x="11" y="10"/>
                    <a:pt x="12" y="13"/>
                  </a:cubicBezTo>
                  <a:cubicBezTo>
                    <a:pt x="13" y="16"/>
                    <a:pt x="14" y="20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3"/>
                    <a:pt x="22" y="3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2"/>
                    <a:pt x="29" y="43"/>
                    <a:pt x="30" y="44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4"/>
                    <a:pt x="30" y="73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9"/>
                    <a:pt x="6" y="69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6" y="9"/>
                    <a:pt x="7" y="4"/>
                    <a:pt x="9" y="2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0" name="Freeform 284"/>
            <p:cNvSpPr>
              <a:spLocks noEditPoints="1"/>
            </p:cNvSpPr>
            <p:nvPr/>
          </p:nvSpPr>
          <p:spPr bwMode="auto">
            <a:xfrm>
              <a:off x="5793284" y="4880875"/>
              <a:ext cx="59531" cy="160735"/>
            </a:xfrm>
            <a:custGeom>
              <a:avLst/>
              <a:gdLst>
                <a:gd name="T0" fmla="*/ 19 w 35"/>
                <a:gd name="T1" fmla="*/ 90 h 95"/>
                <a:gd name="T2" fmla="*/ 21 w 35"/>
                <a:gd name="T3" fmla="*/ 42 h 95"/>
                <a:gd name="T4" fmla="*/ 28 w 35"/>
                <a:gd name="T5" fmla="*/ 33 h 95"/>
                <a:gd name="T6" fmla="*/ 30 w 35"/>
                <a:gd name="T7" fmla="*/ 29 h 95"/>
                <a:gd name="T8" fmla="*/ 28 w 35"/>
                <a:gd name="T9" fmla="*/ 15 h 95"/>
                <a:gd name="T10" fmla="*/ 27 w 35"/>
                <a:gd name="T11" fmla="*/ 14 h 95"/>
                <a:gd name="T12" fmla="*/ 27 w 35"/>
                <a:gd name="T13" fmla="*/ 13 h 95"/>
                <a:gd name="T14" fmla="*/ 26 w 35"/>
                <a:gd name="T15" fmla="*/ 10 h 95"/>
                <a:gd name="T16" fmla="*/ 25 w 35"/>
                <a:gd name="T17" fmla="*/ 26 h 95"/>
                <a:gd name="T18" fmla="*/ 25 w 35"/>
                <a:gd name="T19" fmla="*/ 26 h 95"/>
                <a:gd name="T20" fmla="*/ 19 w 35"/>
                <a:gd name="T21" fmla="*/ 24 h 95"/>
                <a:gd name="T22" fmla="*/ 17 w 35"/>
                <a:gd name="T23" fmla="*/ 5 h 95"/>
                <a:gd name="T24" fmla="*/ 20 w 35"/>
                <a:gd name="T25" fmla="*/ 0 h 95"/>
                <a:gd name="T26" fmla="*/ 21 w 35"/>
                <a:gd name="T27" fmla="*/ 1 h 95"/>
                <a:gd name="T28" fmla="*/ 31 w 35"/>
                <a:gd name="T29" fmla="*/ 11 h 95"/>
                <a:gd name="T30" fmla="*/ 32 w 35"/>
                <a:gd name="T31" fmla="*/ 12 h 95"/>
                <a:gd name="T32" fmla="*/ 32 w 35"/>
                <a:gd name="T33" fmla="*/ 14 h 95"/>
                <a:gd name="T34" fmla="*/ 35 w 35"/>
                <a:gd name="T35" fmla="*/ 30 h 95"/>
                <a:gd name="T36" fmla="*/ 33 w 35"/>
                <a:gd name="T37" fmla="*/ 35 h 95"/>
                <a:gd name="T38" fmla="*/ 24 w 35"/>
                <a:gd name="T39" fmla="*/ 45 h 95"/>
                <a:gd name="T40" fmla="*/ 22 w 35"/>
                <a:gd name="T41" fmla="*/ 95 h 95"/>
                <a:gd name="T42" fmla="*/ 17 w 35"/>
                <a:gd name="T43" fmla="*/ 90 h 95"/>
                <a:gd name="T44" fmla="*/ 7 w 35"/>
                <a:gd name="T45" fmla="*/ 15 h 95"/>
                <a:gd name="T46" fmla="*/ 5 w 35"/>
                <a:gd name="T47" fmla="*/ 29 h 95"/>
                <a:gd name="T48" fmla="*/ 10 w 35"/>
                <a:gd name="T49" fmla="*/ 38 h 95"/>
                <a:gd name="T50" fmla="*/ 15 w 35"/>
                <a:gd name="T51" fmla="*/ 44 h 95"/>
                <a:gd name="T52" fmla="*/ 15 w 35"/>
                <a:gd name="T53" fmla="*/ 90 h 95"/>
                <a:gd name="T54" fmla="*/ 17 w 35"/>
                <a:gd name="T55" fmla="*/ 95 h 95"/>
                <a:gd name="T56" fmla="*/ 11 w 35"/>
                <a:gd name="T57" fmla="*/ 93 h 95"/>
                <a:gd name="T58" fmla="*/ 7 w 35"/>
                <a:gd name="T59" fmla="*/ 42 h 95"/>
                <a:gd name="T60" fmla="*/ 0 w 35"/>
                <a:gd name="T61" fmla="*/ 30 h 95"/>
                <a:gd name="T62" fmla="*/ 3 w 35"/>
                <a:gd name="T63" fmla="*/ 14 h 95"/>
                <a:gd name="T64" fmla="*/ 3 w 35"/>
                <a:gd name="T65" fmla="*/ 12 h 95"/>
                <a:gd name="T66" fmla="*/ 3 w 35"/>
                <a:gd name="T67" fmla="*/ 12 h 95"/>
                <a:gd name="T68" fmla="*/ 12 w 35"/>
                <a:gd name="T69" fmla="*/ 0 h 95"/>
                <a:gd name="T70" fmla="*/ 14 w 35"/>
                <a:gd name="T71" fmla="*/ 1 h 95"/>
                <a:gd name="T72" fmla="*/ 17 w 35"/>
                <a:gd name="T73" fmla="*/ 0 h 95"/>
                <a:gd name="T74" fmla="*/ 17 w 35"/>
                <a:gd name="T75" fmla="*/ 5 h 95"/>
                <a:gd name="T76" fmla="*/ 13 w 35"/>
                <a:gd name="T77" fmla="*/ 26 h 95"/>
                <a:gd name="T78" fmla="*/ 10 w 35"/>
                <a:gd name="T79" fmla="*/ 26 h 95"/>
                <a:gd name="T80" fmla="*/ 8 w 35"/>
                <a:gd name="T81" fmla="*/ 23 h 95"/>
                <a:gd name="T82" fmla="*/ 8 w 35"/>
                <a:gd name="T83" fmla="*/ 13 h 95"/>
                <a:gd name="T84" fmla="*/ 8 w 35"/>
                <a:gd name="T85" fmla="*/ 1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" h="95">
                  <a:moveTo>
                    <a:pt x="17" y="90"/>
                  </a:moveTo>
                  <a:cubicBezTo>
                    <a:pt x="19" y="90"/>
                    <a:pt x="19" y="90"/>
                    <a:pt x="19" y="9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20" y="42"/>
                    <a:pt x="21" y="42"/>
                  </a:cubicBezTo>
                  <a:cubicBezTo>
                    <a:pt x="22" y="41"/>
                    <a:pt x="23" y="40"/>
                    <a:pt x="24" y="38"/>
                  </a:cubicBezTo>
                  <a:cubicBezTo>
                    <a:pt x="26" y="37"/>
                    <a:pt x="27" y="34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1"/>
                    <a:pt x="30" y="30"/>
                    <a:pt x="30" y="29"/>
                  </a:cubicBezTo>
                  <a:cubicBezTo>
                    <a:pt x="30" y="28"/>
                    <a:pt x="30" y="26"/>
                    <a:pt x="30" y="25"/>
                  </a:cubicBezTo>
                  <a:cubicBezTo>
                    <a:pt x="30" y="22"/>
                    <a:pt x="29" y="18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5"/>
                    <a:pt x="26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8" y="1"/>
                    <a:pt x="30" y="8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7"/>
                    <a:pt x="35" y="21"/>
                    <a:pt x="35" y="24"/>
                  </a:cubicBezTo>
                  <a:cubicBezTo>
                    <a:pt x="35" y="26"/>
                    <a:pt x="35" y="28"/>
                    <a:pt x="35" y="30"/>
                  </a:cubicBezTo>
                  <a:cubicBezTo>
                    <a:pt x="34" y="32"/>
                    <a:pt x="34" y="33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1" y="37"/>
                    <a:pt x="30" y="40"/>
                    <a:pt x="28" y="42"/>
                  </a:cubicBezTo>
                  <a:cubicBezTo>
                    <a:pt x="27" y="43"/>
                    <a:pt x="25" y="44"/>
                    <a:pt x="24" y="45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4" y="94"/>
                    <a:pt x="23" y="95"/>
                    <a:pt x="22" y="95"/>
                  </a:cubicBezTo>
                  <a:cubicBezTo>
                    <a:pt x="17" y="95"/>
                    <a:pt x="17" y="95"/>
                    <a:pt x="17" y="95"/>
                  </a:cubicBezTo>
                  <a:lnTo>
                    <a:pt x="17" y="90"/>
                  </a:lnTo>
                  <a:close/>
                  <a:moveTo>
                    <a:pt x="8" y="14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6" y="18"/>
                    <a:pt x="5" y="22"/>
                    <a:pt x="5" y="25"/>
                  </a:cubicBezTo>
                  <a:cubicBezTo>
                    <a:pt x="4" y="26"/>
                    <a:pt x="4" y="28"/>
                    <a:pt x="5" y="29"/>
                  </a:cubicBezTo>
                  <a:cubicBezTo>
                    <a:pt x="5" y="30"/>
                    <a:pt x="6" y="31"/>
                    <a:pt x="6" y="33"/>
                  </a:cubicBezTo>
                  <a:cubicBezTo>
                    <a:pt x="7" y="34"/>
                    <a:pt x="9" y="37"/>
                    <a:pt x="10" y="38"/>
                  </a:cubicBezTo>
                  <a:cubicBezTo>
                    <a:pt x="12" y="40"/>
                    <a:pt x="13" y="41"/>
                    <a:pt x="14" y="42"/>
                  </a:cubicBezTo>
                  <a:cubicBezTo>
                    <a:pt x="15" y="42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2" y="95"/>
                    <a:pt x="11" y="94"/>
                    <a:pt x="11" y="9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9" y="44"/>
                    <a:pt x="8" y="43"/>
                    <a:pt x="7" y="42"/>
                  </a:cubicBezTo>
                  <a:cubicBezTo>
                    <a:pt x="5" y="39"/>
                    <a:pt x="3" y="37"/>
                    <a:pt x="2" y="35"/>
                  </a:cubicBezTo>
                  <a:cubicBezTo>
                    <a:pt x="1" y="33"/>
                    <a:pt x="1" y="32"/>
                    <a:pt x="0" y="30"/>
                  </a:cubicBezTo>
                  <a:cubicBezTo>
                    <a:pt x="0" y="28"/>
                    <a:pt x="0" y="26"/>
                    <a:pt x="0" y="24"/>
                  </a:cubicBezTo>
                  <a:cubicBezTo>
                    <a:pt x="0" y="21"/>
                    <a:pt x="1" y="17"/>
                    <a:pt x="3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8"/>
                    <a:pt x="7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3" y="1"/>
                    <a:pt x="14" y="1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8" y="25"/>
                    <a:pt x="8" y="24"/>
                  </a:cubicBezTo>
                  <a:cubicBezTo>
                    <a:pt x="8" y="24"/>
                    <a:pt x="8" y="24"/>
                    <a:pt x="8" y="2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1" name="Freeform 290"/>
            <p:cNvSpPr>
              <a:spLocks noEditPoints="1"/>
            </p:cNvSpPr>
            <p:nvPr/>
          </p:nvSpPr>
          <p:spPr bwMode="auto">
            <a:xfrm>
              <a:off x="7442301" y="3617621"/>
              <a:ext cx="28575" cy="29766"/>
            </a:xfrm>
            <a:custGeom>
              <a:avLst/>
              <a:gdLst>
                <a:gd name="T0" fmla="*/ 9 w 17"/>
                <a:gd name="T1" fmla="*/ 0 h 17"/>
                <a:gd name="T2" fmla="*/ 15 w 17"/>
                <a:gd name="T3" fmla="*/ 3 h 17"/>
                <a:gd name="T4" fmla="*/ 15 w 17"/>
                <a:gd name="T5" fmla="*/ 3 h 17"/>
                <a:gd name="T6" fmla="*/ 17 w 17"/>
                <a:gd name="T7" fmla="*/ 9 h 17"/>
                <a:gd name="T8" fmla="*/ 15 w 17"/>
                <a:gd name="T9" fmla="*/ 15 h 17"/>
                <a:gd name="T10" fmla="*/ 15 w 17"/>
                <a:gd name="T11" fmla="*/ 15 h 17"/>
                <a:gd name="T12" fmla="*/ 9 w 17"/>
                <a:gd name="T13" fmla="*/ 17 h 17"/>
                <a:gd name="T14" fmla="*/ 9 w 17"/>
                <a:gd name="T15" fmla="*/ 17 h 17"/>
                <a:gd name="T16" fmla="*/ 9 w 17"/>
                <a:gd name="T17" fmla="*/ 13 h 17"/>
                <a:gd name="T18" fmla="*/ 9 w 17"/>
                <a:gd name="T19" fmla="*/ 13 h 17"/>
                <a:gd name="T20" fmla="*/ 11 w 17"/>
                <a:gd name="T21" fmla="*/ 12 h 17"/>
                <a:gd name="T22" fmla="*/ 11 w 17"/>
                <a:gd name="T23" fmla="*/ 12 h 17"/>
                <a:gd name="T24" fmla="*/ 13 w 17"/>
                <a:gd name="T25" fmla="*/ 9 h 17"/>
                <a:gd name="T26" fmla="*/ 12 w 17"/>
                <a:gd name="T27" fmla="*/ 6 h 17"/>
                <a:gd name="T28" fmla="*/ 11 w 17"/>
                <a:gd name="T29" fmla="*/ 6 h 17"/>
                <a:gd name="T30" fmla="*/ 9 w 17"/>
                <a:gd name="T31" fmla="*/ 5 h 17"/>
                <a:gd name="T32" fmla="*/ 9 w 17"/>
                <a:gd name="T33" fmla="*/ 5 h 17"/>
                <a:gd name="T34" fmla="*/ 9 w 17"/>
                <a:gd name="T35" fmla="*/ 0 h 17"/>
                <a:gd name="T36" fmla="*/ 9 w 17"/>
                <a:gd name="T37" fmla="*/ 17 h 17"/>
                <a:gd name="T38" fmla="*/ 2 w 17"/>
                <a:gd name="T39" fmla="*/ 15 h 17"/>
                <a:gd name="T40" fmla="*/ 2 w 17"/>
                <a:gd name="T41" fmla="*/ 15 h 17"/>
                <a:gd name="T42" fmla="*/ 2 w 17"/>
                <a:gd name="T43" fmla="*/ 15 h 17"/>
                <a:gd name="T44" fmla="*/ 0 w 17"/>
                <a:gd name="T45" fmla="*/ 9 h 17"/>
                <a:gd name="T46" fmla="*/ 2 w 17"/>
                <a:gd name="T47" fmla="*/ 3 h 17"/>
                <a:gd name="T48" fmla="*/ 9 w 17"/>
                <a:gd name="T49" fmla="*/ 0 h 17"/>
                <a:gd name="T50" fmla="*/ 9 w 17"/>
                <a:gd name="T51" fmla="*/ 5 h 17"/>
                <a:gd name="T52" fmla="*/ 6 w 17"/>
                <a:gd name="T53" fmla="*/ 6 h 17"/>
                <a:gd name="T54" fmla="*/ 5 w 17"/>
                <a:gd name="T55" fmla="*/ 9 h 17"/>
                <a:gd name="T56" fmla="*/ 6 w 17"/>
                <a:gd name="T57" fmla="*/ 12 h 17"/>
                <a:gd name="T58" fmla="*/ 6 w 17"/>
                <a:gd name="T59" fmla="*/ 12 h 17"/>
                <a:gd name="T60" fmla="*/ 9 w 17"/>
                <a:gd name="T61" fmla="*/ 13 h 17"/>
                <a:gd name="T62" fmla="*/ 9 w 17"/>
                <a:gd name="T6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11" y="0"/>
                    <a:pt x="13" y="1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4"/>
                    <a:pt x="17" y="6"/>
                    <a:pt x="17" y="9"/>
                  </a:cubicBezTo>
                  <a:cubicBezTo>
                    <a:pt x="17" y="11"/>
                    <a:pt x="16" y="13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3" y="17"/>
                    <a:pt x="11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0"/>
                    <a:pt x="13" y="9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0"/>
                    <a:pt x="9" y="0"/>
                    <a:pt x="9" y="0"/>
                  </a:cubicBezTo>
                  <a:close/>
                  <a:moveTo>
                    <a:pt x="9" y="17"/>
                  </a:moveTo>
                  <a:cubicBezTo>
                    <a:pt x="6" y="17"/>
                    <a:pt x="4" y="16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0" y="11"/>
                    <a:pt x="0" y="9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8" y="13"/>
                    <a:pt x="9" y="13"/>
                  </a:cubicBezTo>
                  <a:lnTo>
                    <a:pt x="9" y="17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2" name="Freeform 325"/>
            <p:cNvSpPr>
              <a:spLocks noEditPoints="1"/>
            </p:cNvSpPr>
            <p:nvPr/>
          </p:nvSpPr>
          <p:spPr bwMode="auto">
            <a:xfrm>
              <a:off x="6033792" y="5274971"/>
              <a:ext cx="107156" cy="101204"/>
            </a:xfrm>
            <a:custGeom>
              <a:avLst/>
              <a:gdLst>
                <a:gd name="T0" fmla="*/ 38 w 63"/>
                <a:gd name="T1" fmla="*/ 53 h 60"/>
                <a:gd name="T2" fmla="*/ 41 w 63"/>
                <a:gd name="T3" fmla="*/ 54 h 60"/>
                <a:gd name="T4" fmla="*/ 41 w 63"/>
                <a:gd name="T5" fmla="*/ 54 h 60"/>
                <a:gd name="T6" fmla="*/ 46 w 63"/>
                <a:gd name="T7" fmla="*/ 54 h 60"/>
                <a:gd name="T8" fmla="*/ 46 w 63"/>
                <a:gd name="T9" fmla="*/ 54 h 60"/>
                <a:gd name="T10" fmla="*/ 48 w 63"/>
                <a:gd name="T11" fmla="*/ 52 h 60"/>
                <a:gd name="T12" fmla="*/ 50 w 63"/>
                <a:gd name="T13" fmla="*/ 49 h 60"/>
                <a:gd name="T14" fmla="*/ 58 w 63"/>
                <a:gd name="T15" fmla="*/ 24 h 60"/>
                <a:gd name="T16" fmla="*/ 52 w 63"/>
                <a:gd name="T17" fmla="*/ 11 h 60"/>
                <a:gd name="T18" fmla="*/ 37 w 63"/>
                <a:gd name="T19" fmla="*/ 9 h 60"/>
                <a:gd name="T20" fmla="*/ 32 w 63"/>
                <a:gd name="T21" fmla="*/ 6 h 60"/>
                <a:gd name="T22" fmla="*/ 36 w 63"/>
                <a:gd name="T23" fmla="*/ 5 h 60"/>
                <a:gd name="T24" fmla="*/ 63 w 63"/>
                <a:gd name="T25" fmla="*/ 28 h 60"/>
                <a:gd name="T26" fmla="*/ 54 w 63"/>
                <a:gd name="T27" fmla="*/ 52 h 60"/>
                <a:gd name="T28" fmla="*/ 52 w 63"/>
                <a:gd name="T29" fmla="*/ 55 h 60"/>
                <a:gd name="T30" fmla="*/ 49 w 63"/>
                <a:gd name="T31" fmla="*/ 58 h 60"/>
                <a:gd name="T32" fmla="*/ 40 w 63"/>
                <a:gd name="T33" fmla="*/ 59 h 60"/>
                <a:gd name="T34" fmla="*/ 36 w 63"/>
                <a:gd name="T35" fmla="*/ 58 h 60"/>
                <a:gd name="T36" fmla="*/ 32 w 63"/>
                <a:gd name="T37" fmla="*/ 57 h 60"/>
                <a:gd name="T38" fmla="*/ 10 w 63"/>
                <a:gd name="T39" fmla="*/ 12 h 60"/>
                <a:gd name="T40" fmla="*/ 7 w 63"/>
                <a:gd name="T41" fmla="*/ 16 h 60"/>
                <a:gd name="T42" fmla="*/ 5 w 63"/>
                <a:gd name="T43" fmla="*/ 29 h 60"/>
                <a:gd name="T44" fmla="*/ 13 w 63"/>
                <a:gd name="T45" fmla="*/ 50 h 60"/>
                <a:gd name="T46" fmla="*/ 22 w 63"/>
                <a:gd name="T47" fmla="*/ 54 h 60"/>
                <a:gd name="T48" fmla="*/ 27 w 63"/>
                <a:gd name="T49" fmla="*/ 53 h 60"/>
                <a:gd name="T50" fmla="*/ 32 w 63"/>
                <a:gd name="T51" fmla="*/ 57 h 60"/>
                <a:gd name="T52" fmla="*/ 29 w 63"/>
                <a:gd name="T53" fmla="*/ 57 h 60"/>
                <a:gd name="T54" fmla="*/ 24 w 63"/>
                <a:gd name="T55" fmla="*/ 59 h 60"/>
                <a:gd name="T56" fmla="*/ 15 w 63"/>
                <a:gd name="T57" fmla="*/ 58 h 60"/>
                <a:gd name="T58" fmla="*/ 10 w 63"/>
                <a:gd name="T59" fmla="*/ 53 h 60"/>
                <a:gd name="T60" fmla="*/ 0 w 63"/>
                <a:gd name="T61" fmla="*/ 30 h 60"/>
                <a:gd name="T62" fmla="*/ 0 w 63"/>
                <a:gd name="T63" fmla="*/ 24 h 60"/>
                <a:gd name="T64" fmla="*/ 0 w 63"/>
                <a:gd name="T65" fmla="*/ 23 h 60"/>
                <a:gd name="T66" fmla="*/ 3 w 63"/>
                <a:gd name="T67" fmla="*/ 14 h 60"/>
                <a:gd name="T68" fmla="*/ 8 w 63"/>
                <a:gd name="T69" fmla="*/ 7 h 60"/>
                <a:gd name="T70" fmla="*/ 30 w 63"/>
                <a:gd name="T71" fmla="*/ 5 h 60"/>
                <a:gd name="T72" fmla="*/ 32 w 63"/>
                <a:gd name="T73" fmla="*/ 6 h 60"/>
                <a:gd name="T74" fmla="*/ 31 w 63"/>
                <a:gd name="T75" fmla="*/ 11 h 60"/>
                <a:gd name="T76" fmla="*/ 28 w 63"/>
                <a:gd name="T77" fmla="*/ 10 h 60"/>
                <a:gd name="T78" fmla="*/ 11 w 63"/>
                <a:gd name="T79" fmla="*/ 11 h 60"/>
                <a:gd name="T80" fmla="*/ 10 w 63"/>
                <a:gd name="T81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3" h="60">
                  <a:moveTo>
                    <a:pt x="32" y="52"/>
                  </a:moveTo>
                  <a:cubicBezTo>
                    <a:pt x="34" y="52"/>
                    <a:pt x="36" y="53"/>
                    <a:pt x="38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3" y="55"/>
                    <a:pt x="44" y="55"/>
                    <a:pt x="46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5" y="43"/>
                    <a:pt x="59" y="33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19"/>
                    <a:pt x="56" y="15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48" y="7"/>
                    <a:pt x="42" y="8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10"/>
                    <a:pt x="34" y="11"/>
                    <a:pt x="32" y="11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4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9" y="0"/>
                    <a:pt x="62" y="9"/>
                    <a:pt x="63" y="2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36"/>
                    <a:pt x="59" y="45"/>
                    <a:pt x="54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6" y="59"/>
                    <a:pt x="43" y="60"/>
                    <a:pt x="40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5" y="57"/>
                    <a:pt x="33" y="57"/>
                    <a:pt x="32" y="57"/>
                  </a:cubicBezTo>
                  <a:lnTo>
                    <a:pt x="32" y="52"/>
                  </a:lnTo>
                  <a:close/>
                  <a:moveTo>
                    <a:pt x="10" y="12"/>
                  </a:moveTo>
                  <a:cubicBezTo>
                    <a:pt x="9" y="13"/>
                    <a:pt x="8" y="1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7"/>
                    <a:pt x="9" y="44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9" y="55"/>
                    <a:pt x="20" y="55"/>
                    <a:pt x="2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9" y="52"/>
                    <a:pt x="30" y="52"/>
                    <a:pt x="32" y="52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60"/>
                    <a:pt x="17" y="59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5" y="46"/>
                    <a:pt x="1" y="38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0"/>
                    <a:pt x="1" y="17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2"/>
                    <a:pt x="6" y="9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5" y="2"/>
                    <a:pt x="22" y="3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6"/>
                    <a:pt x="31" y="6"/>
                    <a:pt x="32" y="6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2" y="8"/>
                    <a:pt x="17" y="7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Freeform 326"/>
            <p:cNvSpPr>
              <a:spLocks noEditPoints="1"/>
            </p:cNvSpPr>
            <p:nvPr/>
          </p:nvSpPr>
          <p:spPr bwMode="auto">
            <a:xfrm>
              <a:off x="6061176" y="5252350"/>
              <a:ext cx="30956" cy="33338"/>
            </a:xfrm>
            <a:custGeom>
              <a:avLst/>
              <a:gdLst>
                <a:gd name="T0" fmla="*/ 9 w 18"/>
                <a:gd name="T1" fmla="*/ 13 h 20"/>
                <a:gd name="T2" fmla="*/ 10 w 18"/>
                <a:gd name="T3" fmla="*/ 14 h 20"/>
                <a:gd name="T4" fmla="*/ 10 w 18"/>
                <a:gd name="T5" fmla="*/ 14 h 20"/>
                <a:gd name="T6" fmla="*/ 13 w 18"/>
                <a:gd name="T7" fmla="*/ 15 h 20"/>
                <a:gd name="T8" fmla="*/ 13 w 18"/>
                <a:gd name="T9" fmla="*/ 15 h 20"/>
                <a:gd name="T10" fmla="*/ 13 w 18"/>
                <a:gd name="T11" fmla="*/ 13 h 20"/>
                <a:gd name="T12" fmla="*/ 11 w 18"/>
                <a:gd name="T13" fmla="*/ 10 h 20"/>
                <a:gd name="T14" fmla="*/ 9 w 18"/>
                <a:gd name="T15" fmla="*/ 7 h 20"/>
                <a:gd name="T16" fmla="*/ 9 w 18"/>
                <a:gd name="T17" fmla="*/ 2 h 20"/>
                <a:gd name="T18" fmla="*/ 10 w 18"/>
                <a:gd name="T19" fmla="*/ 2 h 20"/>
                <a:gd name="T20" fmla="*/ 15 w 18"/>
                <a:gd name="T21" fmla="*/ 7 h 20"/>
                <a:gd name="T22" fmla="*/ 17 w 18"/>
                <a:gd name="T23" fmla="*/ 12 h 20"/>
                <a:gd name="T24" fmla="*/ 18 w 18"/>
                <a:gd name="T25" fmla="*/ 18 h 20"/>
                <a:gd name="T26" fmla="*/ 18 w 18"/>
                <a:gd name="T27" fmla="*/ 18 h 20"/>
                <a:gd name="T28" fmla="*/ 17 w 18"/>
                <a:gd name="T29" fmla="*/ 19 h 20"/>
                <a:gd name="T30" fmla="*/ 16 w 18"/>
                <a:gd name="T31" fmla="*/ 20 h 20"/>
                <a:gd name="T32" fmla="*/ 15 w 18"/>
                <a:gd name="T33" fmla="*/ 20 h 20"/>
                <a:gd name="T34" fmla="*/ 13 w 18"/>
                <a:gd name="T35" fmla="*/ 20 h 20"/>
                <a:gd name="T36" fmla="*/ 11 w 18"/>
                <a:gd name="T37" fmla="*/ 20 h 20"/>
                <a:gd name="T38" fmla="*/ 9 w 18"/>
                <a:gd name="T39" fmla="*/ 19 h 20"/>
                <a:gd name="T40" fmla="*/ 9 w 18"/>
                <a:gd name="T41" fmla="*/ 13 h 20"/>
                <a:gd name="T42" fmla="*/ 8 w 18"/>
                <a:gd name="T43" fmla="*/ 12 h 20"/>
                <a:gd name="T44" fmla="*/ 9 w 18"/>
                <a:gd name="T45" fmla="*/ 13 h 20"/>
                <a:gd name="T46" fmla="*/ 9 w 18"/>
                <a:gd name="T47" fmla="*/ 19 h 20"/>
                <a:gd name="T48" fmla="*/ 8 w 18"/>
                <a:gd name="T49" fmla="*/ 18 h 20"/>
                <a:gd name="T50" fmla="*/ 7 w 18"/>
                <a:gd name="T51" fmla="*/ 18 h 20"/>
                <a:gd name="T52" fmla="*/ 4 w 18"/>
                <a:gd name="T53" fmla="*/ 15 h 20"/>
                <a:gd name="T54" fmla="*/ 1 w 18"/>
                <a:gd name="T55" fmla="*/ 11 h 20"/>
                <a:gd name="T56" fmla="*/ 0 w 18"/>
                <a:gd name="T57" fmla="*/ 6 h 20"/>
                <a:gd name="T58" fmla="*/ 0 w 18"/>
                <a:gd name="T59" fmla="*/ 4 h 20"/>
                <a:gd name="T60" fmla="*/ 0 w 18"/>
                <a:gd name="T61" fmla="*/ 2 h 20"/>
                <a:gd name="T62" fmla="*/ 2 w 18"/>
                <a:gd name="T63" fmla="*/ 0 h 20"/>
                <a:gd name="T64" fmla="*/ 2 w 18"/>
                <a:gd name="T65" fmla="*/ 0 h 20"/>
                <a:gd name="T66" fmla="*/ 2 w 18"/>
                <a:gd name="T67" fmla="*/ 0 h 20"/>
                <a:gd name="T68" fmla="*/ 3 w 18"/>
                <a:gd name="T69" fmla="*/ 0 h 20"/>
                <a:gd name="T70" fmla="*/ 3 w 18"/>
                <a:gd name="T71" fmla="*/ 0 h 20"/>
                <a:gd name="T72" fmla="*/ 3 w 18"/>
                <a:gd name="T73" fmla="*/ 0 h 20"/>
                <a:gd name="T74" fmla="*/ 9 w 18"/>
                <a:gd name="T75" fmla="*/ 2 h 20"/>
                <a:gd name="T76" fmla="*/ 9 w 18"/>
                <a:gd name="T77" fmla="*/ 7 h 20"/>
                <a:gd name="T78" fmla="*/ 7 w 18"/>
                <a:gd name="T79" fmla="*/ 6 h 20"/>
                <a:gd name="T80" fmla="*/ 4 w 18"/>
                <a:gd name="T81" fmla="*/ 5 h 20"/>
                <a:gd name="T82" fmla="*/ 4 w 18"/>
                <a:gd name="T83" fmla="*/ 6 h 20"/>
                <a:gd name="T84" fmla="*/ 6 w 18"/>
                <a:gd name="T85" fmla="*/ 9 h 20"/>
                <a:gd name="T86" fmla="*/ 8 w 18"/>
                <a:gd name="T8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" h="20">
                  <a:moveTo>
                    <a:pt x="9" y="13"/>
                  </a:moveTo>
                  <a:cubicBezTo>
                    <a:pt x="9" y="13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3"/>
                  </a:cubicBezTo>
                  <a:cubicBezTo>
                    <a:pt x="12" y="12"/>
                    <a:pt x="12" y="11"/>
                    <a:pt x="11" y="10"/>
                  </a:cubicBezTo>
                  <a:cubicBezTo>
                    <a:pt x="10" y="9"/>
                    <a:pt x="10" y="8"/>
                    <a:pt x="9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2" y="3"/>
                    <a:pt x="13" y="5"/>
                    <a:pt x="15" y="7"/>
                  </a:cubicBezTo>
                  <a:cubicBezTo>
                    <a:pt x="16" y="8"/>
                    <a:pt x="17" y="10"/>
                    <a:pt x="17" y="12"/>
                  </a:cubicBezTo>
                  <a:cubicBezTo>
                    <a:pt x="18" y="14"/>
                    <a:pt x="18" y="16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7" y="19"/>
                  </a:cubicBezTo>
                  <a:cubicBezTo>
                    <a:pt x="17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2" y="20"/>
                    <a:pt x="11" y="20"/>
                  </a:cubicBezTo>
                  <a:cubicBezTo>
                    <a:pt x="10" y="20"/>
                    <a:pt x="10" y="19"/>
                    <a:pt x="9" y="19"/>
                  </a:cubicBezTo>
                  <a:lnTo>
                    <a:pt x="9" y="13"/>
                  </a:lnTo>
                  <a:close/>
                  <a:moveTo>
                    <a:pt x="8" y="12"/>
                  </a:moveTo>
                  <a:cubicBezTo>
                    <a:pt x="8" y="12"/>
                    <a:pt x="9" y="13"/>
                    <a:pt x="9" y="13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5" y="16"/>
                    <a:pt x="4" y="15"/>
                  </a:cubicBezTo>
                  <a:cubicBezTo>
                    <a:pt x="3" y="14"/>
                    <a:pt x="2" y="13"/>
                    <a:pt x="1" y="11"/>
                  </a:cubicBezTo>
                  <a:cubicBezTo>
                    <a:pt x="1" y="10"/>
                    <a:pt x="0" y="8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7" y="1"/>
                    <a:pt x="9" y="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7" y="6"/>
                  </a:cubicBezTo>
                  <a:cubicBezTo>
                    <a:pt x="6" y="6"/>
                    <a:pt x="5" y="5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5" y="7"/>
                    <a:pt x="5" y="8"/>
                    <a:pt x="6" y="9"/>
                  </a:cubicBezTo>
                  <a:cubicBezTo>
                    <a:pt x="6" y="10"/>
                    <a:pt x="7" y="11"/>
                    <a:pt x="8" y="12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4" name="Freeform 328"/>
            <p:cNvSpPr>
              <a:spLocks noEditPoints="1"/>
            </p:cNvSpPr>
            <p:nvPr/>
          </p:nvSpPr>
          <p:spPr bwMode="auto">
            <a:xfrm>
              <a:off x="6162380" y="4601078"/>
              <a:ext cx="44054" cy="71438"/>
            </a:xfrm>
            <a:custGeom>
              <a:avLst/>
              <a:gdLst>
                <a:gd name="T0" fmla="*/ 13 w 26"/>
                <a:gd name="T1" fmla="*/ 37 h 42"/>
                <a:gd name="T2" fmla="*/ 17 w 26"/>
                <a:gd name="T3" fmla="*/ 37 h 42"/>
                <a:gd name="T4" fmla="*/ 21 w 26"/>
                <a:gd name="T5" fmla="*/ 37 h 42"/>
                <a:gd name="T6" fmla="*/ 21 w 26"/>
                <a:gd name="T7" fmla="*/ 5 h 42"/>
                <a:gd name="T8" fmla="*/ 17 w 26"/>
                <a:gd name="T9" fmla="*/ 5 h 42"/>
                <a:gd name="T10" fmla="*/ 13 w 26"/>
                <a:gd name="T11" fmla="*/ 5 h 42"/>
                <a:gd name="T12" fmla="*/ 13 w 26"/>
                <a:gd name="T13" fmla="*/ 0 h 42"/>
                <a:gd name="T14" fmla="*/ 17 w 26"/>
                <a:gd name="T15" fmla="*/ 0 h 42"/>
                <a:gd name="T16" fmla="*/ 23 w 26"/>
                <a:gd name="T17" fmla="*/ 0 h 42"/>
                <a:gd name="T18" fmla="*/ 26 w 26"/>
                <a:gd name="T19" fmla="*/ 2 h 42"/>
                <a:gd name="T20" fmla="*/ 26 w 26"/>
                <a:gd name="T21" fmla="*/ 39 h 42"/>
                <a:gd name="T22" fmla="*/ 23 w 26"/>
                <a:gd name="T23" fmla="*/ 42 h 42"/>
                <a:gd name="T24" fmla="*/ 17 w 26"/>
                <a:gd name="T25" fmla="*/ 42 h 42"/>
                <a:gd name="T26" fmla="*/ 13 w 26"/>
                <a:gd name="T27" fmla="*/ 42 h 42"/>
                <a:gd name="T28" fmla="*/ 13 w 26"/>
                <a:gd name="T29" fmla="*/ 37 h 42"/>
                <a:gd name="T30" fmla="*/ 5 w 26"/>
                <a:gd name="T31" fmla="*/ 11 h 42"/>
                <a:gd name="T32" fmla="*/ 5 w 26"/>
                <a:gd name="T33" fmla="*/ 11 h 42"/>
                <a:gd name="T34" fmla="*/ 5 w 26"/>
                <a:gd name="T35" fmla="*/ 12 h 42"/>
                <a:gd name="T36" fmla="*/ 5 w 26"/>
                <a:gd name="T37" fmla="*/ 24 h 42"/>
                <a:gd name="T38" fmla="*/ 5 w 26"/>
                <a:gd name="T39" fmla="*/ 30 h 42"/>
                <a:gd name="T40" fmla="*/ 8 w 26"/>
                <a:gd name="T41" fmla="*/ 35 h 42"/>
                <a:gd name="T42" fmla="*/ 8 w 26"/>
                <a:gd name="T43" fmla="*/ 35 h 42"/>
                <a:gd name="T44" fmla="*/ 13 w 26"/>
                <a:gd name="T45" fmla="*/ 37 h 42"/>
                <a:gd name="T46" fmla="*/ 13 w 26"/>
                <a:gd name="T47" fmla="*/ 42 h 42"/>
                <a:gd name="T48" fmla="*/ 6 w 26"/>
                <a:gd name="T49" fmla="*/ 39 h 42"/>
                <a:gd name="T50" fmla="*/ 6 w 26"/>
                <a:gd name="T51" fmla="*/ 39 h 42"/>
                <a:gd name="T52" fmla="*/ 0 w 26"/>
                <a:gd name="T53" fmla="*/ 30 h 42"/>
                <a:gd name="T54" fmla="*/ 0 w 26"/>
                <a:gd name="T55" fmla="*/ 24 h 42"/>
                <a:gd name="T56" fmla="*/ 0 w 26"/>
                <a:gd name="T57" fmla="*/ 12 h 42"/>
                <a:gd name="T58" fmla="*/ 0 w 26"/>
                <a:gd name="T59" fmla="*/ 11 h 42"/>
                <a:gd name="T60" fmla="*/ 1 w 26"/>
                <a:gd name="T61" fmla="*/ 9 h 42"/>
                <a:gd name="T62" fmla="*/ 7 w 26"/>
                <a:gd name="T63" fmla="*/ 2 h 42"/>
                <a:gd name="T64" fmla="*/ 13 w 26"/>
                <a:gd name="T65" fmla="*/ 0 h 42"/>
                <a:gd name="T66" fmla="*/ 13 w 26"/>
                <a:gd name="T67" fmla="*/ 5 h 42"/>
                <a:gd name="T68" fmla="*/ 9 w 26"/>
                <a:gd name="T69" fmla="*/ 7 h 42"/>
                <a:gd name="T70" fmla="*/ 5 w 26"/>
                <a:gd name="T71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" h="42">
                  <a:moveTo>
                    <a:pt x="13" y="37"/>
                  </a:moveTo>
                  <a:cubicBezTo>
                    <a:pt x="14" y="37"/>
                    <a:pt x="16" y="37"/>
                    <a:pt x="17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3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6" y="0"/>
                    <a:pt x="1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41"/>
                    <a:pt x="25" y="42"/>
                    <a:pt x="23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lnTo>
                    <a:pt x="13" y="37"/>
                  </a:lnTo>
                  <a:close/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2"/>
                    <a:pt x="6" y="33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6"/>
                    <a:pt x="11" y="36"/>
                    <a:pt x="13" y="37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0" y="41"/>
                    <a:pt x="8" y="40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2" y="36"/>
                    <a:pt x="0" y="33"/>
                    <a:pt x="0" y="3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0" y="10"/>
                    <a:pt x="1" y="10"/>
                    <a:pt x="1" y="9"/>
                  </a:cubicBezTo>
                  <a:cubicBezTo>
                    <a:pt x="2" y="7"/>
                    <a:pt x="4" y="4"/>
                    <a:pt x="7" y="2"/>
                  </a:cubicBezTo>
                  <a:cubicBezTo>
                    <a:pt x="9" y="1"/>
                    <a:pt x="11" y="1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0" y="6"/>
                    <a:pt x="9" y="7"/>
                  </a:cubicBezTo>
                  <a:cubicBezTo>
                    <a:pt x="7" y="8"/>
                    <a:pt x="6" y="9"/>
                    <a:pt x="5" y="11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5" name="Freeform 329"/>
            <p:cNvSpPr>
              <a:spLocks noEditPoints="1"/>
            </p:cNvSpPr>
            <p:nvPr/>
          </p:nvSpPr>
          <p:spPr bwMode="auto">
            <a:xfrm>
              <a:off x="6260010" y="4601078"/>
              <a:ext cx="41672" cy="71438"/>
            </a:xfrm>
            <a:custGeom>
              <a:avLst/>
              <a:gdLst>
                <a:gd name="T0" fmla="*/ 20 w 25"/>
                <a:gd name="T1" fmla="*/ 30 h 42"/>
                <a:gd name="T2" fmla="*/ 20 w 25"/>
                <a:gd name="T3" fmla="*/ 24 h 42"/>
                <a:gd name="T4" fmla="*/ 20 w 25"/>
                <a:gd name="T5" fmla="*/ 12 h 42"/>
                <a:gd name="T6" fmla="*/ 20 w 25"/>
                <a:gd name="T7" fmla="*/ 12 h 42"/>
                <a:gd name="T8" fmla="*/ 20 w 25"/>
                <a:gd name="T9" fmla="*/ 11 h 42"/>
                <a:gd name="T10" fmla="*/ 20 w 25"/>
                <a:gd name="T11" fmla="*/ 11 h 42"/>
                <a:gd name="T12" fmla="*/ 16 w 25"/>
                <a:gd name="T13" fmla="*/ 7 h 42"/>
                <a:gd name="T14" fmla="*/ 12 w 25"/>
                <a:gd name="T15" fmla="*/ 5 h 42"/>
                <a:gd name="T16" fmla="*/ 12 w 25"/>
                <a:gd name="T17" fmla="*/ 0 h 42"/>
                <a:gd name="T18" fmla="*/ 19 w 25"/>
                <a:gd name="T19" fmla="*/ 3 h 42"/>
                <a:gd name="T20" fmla="*/ 25 w 25"/>
                <a:gd name="T21" fmla="*/ 10 h 42"/>
                <a:gd name="T22" fmla="*/ 25 w 25"/>
                <a:gd name="T23" fmla="*/ 10 h 42"/>
                <a:gd name="T24" fmla="*/ 25 w 25"/>
                <a:gd name="T25" fmla="*/ 11 h 42"/>
                <a:gd name="T26" fmla="*/ 25 w 25"/>
                <a:gd name="T27" fmla="*/ 12 h 42"/>
                <a:gd name="T28" fmla="*/ 25 w 25"/>
                <a:gd name="T29" fmla="*/ 24 h 42"/>
                <a:gd name="T30" fmla="*/ 25 w 25"/>
                <a:gd name="T31" fmla="*/ 30 h 42"/>
                <a:gd name="T32" fmla="*/ 20 w 25"/>
                <a:gd name="T33" fmla="*/ 39 h 42"/>
                <a:gd name="T34" fmla="*/ 12 w 25"/>
                <a:gd name="T35" fmla="*/ 42 h 42"/>
                <a:gd name="T36" fmla="*/ 12 w 25"/>
                <a:gd name="T37" fmla="*/ 37 h 42"/>
                <a:gd name="T38" fmla="*/ 17 w 25"/>
                <a:gd name="T39" fmla="*/ 35 h 42"/>
                <a:gd name="T40" fmla="*/ 20 w 25"/>
                <a:gd name="T41" fmla="*/ 30 h 42"/>
                <a:gd name="T42" fmla="*/ 12 w 25"/>
                <a:gd name="T43" fmla="*/ 5 h 42"/>
                <a:gd name="T44" fmla="*/ 8 w 25"/>
                <a:gd name="T45" fmla="*/ 5 h 42"/>
                <a:gd name="T46" fmla="*/ 4 w 25"/>
                <a:gd name="T47" fmla="*/ 5 h 42"/>
                <a:gd name="T48" fmla="*/ 4 w 25"/>
                <a:gd name="T49" fmla="*/ 37 h 42"/>
                <a:gd name="T50" fmla="*/ 8 w 25"/>
                <a:gd name="T51" fmla="*/ 37 h 42"/>
                <a:gd name="T52" fmla="*/ 12 w 25"/>
                <a:gd name="T53" fmla="*/ 37 h 42"/>
                <a:gd name="T54" fmla="*/ 12 w 25"/>
                <a:gd name="T55" fmla="*/ 42 h 42"/>
                <a:gd name="T56" fmla="*/ 8 w 25"/>
                <a:gd name="T57" fmla="*/ 42 h 42"/>
                <a:gd name="T58" fmla="*/ 2 w 25"/>
                <a:gd name="T59" fmla="*/ 42 h 42"/>
                <a:gd name="T60" fmla="*/ 0 w 25"/>
                <a:gd name="T61" fmla="*/ 39 h 42"/>
                <a:gd name="T62" fmla="*/ 0 w 25"/>
                <a:gd name="T63" fmla="*/ 2 h 42"/>
                <a:gd name="T64" fmla="*/ 2 w 25"/>
                <a:gd name="T65" fmla="*/ 0 h 42"/>
                <a:gd name="T66" fmla="*/ 8 w 25"/>
                <a:gd name="T67" fmla="*/ 0 h 42"/>
                <a:gd name="T68" fmla="*/ 12 w 25"/>
                <a:gd name="T69" fmla="*/ 0 h 42"/>
                <a:gd name="T70" fmla="*/ 12 w 25"/>
                <a:gd name="T7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42">
                  <a:moveTo>
                    <a:pt x="20" y="30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18" y="8"/>
                    <a:pt x="16" y="7"/>
                  </a:cubicBezTo>
                  <a:cubicBezTo>
                    <a:pt x="15" y="6"/>
                    <a:pt x="14" y="6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1"/>
                    <a:pt x="17" y="2"/>
                    <a:pt x="19" y="3"/>
                  </a:cubicBezTo>
                  <a:cubicBezTo>
                    <a:pt x="22" y="5"/>
                    <a:pt x="24" y="7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3"/>
                    <a:pt x="23" y="36"/>
                    <a:pt x="20" y="39"/>
                  </a:cubicBezTo>
                  <a:cubicBezTo>
                    <a:pt x="18" y="40"/>
                    <a:pt x="15" y="41"/>
                    <a:pt x="12" y="42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6"/>
                    <a:pt x="16" y="36"/>
                    <a:pt x="17" y="35"/>
                  </a:cubicBezTo>
                  <a:cubicBezTo>
                    <a:pt x="19" y="33"/>
                    <a:pt x="20" y="32"/>
                    <a:pt x="20" y="30"/>
                  </a:cubicBezTo>
                  <a:close/>
                  <a:moveTo>
                    <a:pt x="12" y="5"/>
                  </a:moveTo>
                  <a:cubicBezTo>
                    <a:pt x="11" y="5"/>
                    <a:pt x="10" y="5"/>
                    <a:pt x="8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0" y="37"/>
                    <a:pt x="11" y="37"/>
                    <a:pt x="12" y="37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0" y="42"/>
                    <a:pt x="8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0"/>
                    <a:pt x="12" y="0"/>
                  </a:cubicBezTo>
                  <a:lnTo>
                    <a:pt x="12" y="5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6" name="Freeform 331"/>
            <p:cNvSpPr>
              <a:spLocks noEditPoints="1"/>
            </p:cNvSpPr>
            <p:nvPr/>
          </p:nvSpPr>
          <p:spPr bwMode="auto">
            <a:xfrm>
              <a:off x="6045699" y="5080901"/>
              <a:ext cx="44054" cy="40481"/>
            </a:xfrm>
            <a:custGeom>
              <a:avLst/>
              <a:gdLst>
                <a:gd name="T0" fmla="*/ 17 w 26"/>
                <a:gd name="T1" fmla="*/ 6 h 24"/>
                <a:gd name="T2" fmla="*/ 13 w 26"/>
                <a:gd name="T3" fmla="*/ 11 h 24"/>
                <a:gd name="T4" fmla="*/ 13 w 26"/>
                <a:gd name="T5" fmla="*/ 4 h 24"/>
                <a:gd name="T6" fmla="*/ 15 w 26"/>
                <a:gd name="T7" fmla="*/ 1 h 24"/>
                <a:gd name="T8" fmla="*/ 16 w 26"/>
                <a:gd name="T9" fmla="*/ 0 h 24"/>
                <a:gd name="T10" fmla="*/ 19 w 26"/>
                <a:gd name="T11" fmla="*/ 1 h 24"/>
                <a:gd name="T12" fmla="*/ 21 w 26"/>
                <a:gd name="T13" fmla="*/ 3 h 24"/>
                <a:gd name="T14" fmla="*/ 21 w 26"/>
                <a:gd name="T15" fmla="*/ 4 h 24"/>
                <a:gd name="T16" fmla="*/ 23 w 26"/>
                <a:gd name="T17" fmla="*/ 5 h 24"/>
                <a:gd name="T18" fmla="*/ 23 w 26"/>
                <a:gd name="T19" fmla="*/ 5 h 24"/>
                <a:gd name="T20" fmla="*/ 24 w 26"/>
                <a:gd name="T21" fmla="*/ 5 h 24"/>
                <a:gd name="T22" fmla="*/ 25 w 26"/>
                <a:gd name="T23" fmla="*/ 8 h 24"/>
                <a:gd name="T24" fmla="*/ 14 w 26"/>
                <a:gd name="T25" fmla="*/ 23 h 24"/>
                <a:gd name="T26" fmla="*/ 13 w 26"/>
                <a:gd name="T27" fmla="*/ 24 h 24"/>
                <a:gd name="T28" fmla="*/ 13 w 26"/>
                <a:gd name="T29" fmla="*/ 16 h 24"/>
                <a:gd name="T30" fmla="*/ 19 w 26"/>
                <a:gd name="T31" fmla="*/ 8 h 24"/>
                <a:gd name="T32" fmla="*/ 18 w 26"/>
                <a:gd name="T33" fmla="*/ 7 h 24"/>
                <a:gd name="T34" fmla="*/ 18 w 26"/>
                <a:gd name="T35" fmla="*/ 7 h 24"/>
                <a:gd name="T36" fmla="*/ 17 w 26"/>
                <a:gd name="T37" fmla="*/ 6 h 24"/>
                <a:gd name="T38" fmla="*/ 13 w 26"/>
                <a:gd name="T39" fmla="*/ 11 h 24"/>
                <a:gd name="T40" fmla="*/ 7 w 26"/>
                <a:gd name="T41" fmla="*/ 19 h 24"/>
                <a:gd name="T42" fmla="*/ 11 w 26"/>
                <a:gd name="T43" fmla="*/ 19 h 24"/>
                <a:gd name="T44" fmla="*/ 13 w 26"/>
                <a:gd name="T45" fmla="*/ 16 h 24"/>
                <a:gd name="T46" fmla="*/ 13 w 26"/>
                <a:gd name="T47" fmla="*/ 24 h 24"/>
                <a:gd name="T48" fmla="*/ 12 w 26"/>
                <a:gd name="T49" fmla="*/ 24 h 24"/>
                <a:gd name="T50" fmla="*/ 2 w 26"/>
                <a:gd name="T51" fmla="*/ 24 h 24"/>
                <a:gd name="T52" fmla="*/ 2 w 26"/>
                <a:gd name="T53" fmla="*/ 24 h 24"/>
                <a:gd name="T54" fmla="*/ 1 w 26"/>
                <a:gd name="T55" fmla="*/ 24 h 24"/>
                <a:gd name="T56" fmla="*/ 0 w 26"/>
                <a:gd name="T57" fmla="*/ 20 h 24"/>
                <a:gd name="T58" fmla="*/ 13 w 26"/>
                <a:gd name="T59" fmla="*/ 4 h 24"/>
                <a:gd name="T60" fmla="*/ 13 w 26"/>
                <a:gd name="T61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24">
                  <a:moveTo>
                    <a:pt x="17" y="6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0"/>
                    <a:pt x="16" y="0"/>
                  </a:cubicBezTo>
                  <a:cubicBezTo>
                    <a:pt x="17" y="0"/>
                    <a:pt x="19" y="0"/>
                    <a:pt x="19" y="1"/>
                  </a:cubicBezTo>
                  <a:cubicBezTo>
                    <a:pt x="20" y="2"/>
                    <a:pt x="20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2" y="4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6" y="7"/>
                    <a:pt x="25" y="8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4"/>
                    <a:pt x="13" y="24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8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6"/>
                  </a:cubicBezTo>
                  <a:close/>
                  <a:moveTo>
                    <a:pt x="13" y="11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4"/>
                    <a:pt x="1" y="24"/>
                  </a:cubicBezTo>
                  <a:cubicBezTo>
                    <a:pt x="0" y="23"/>
                    <a:pt x="0" y="21"/>
                    <a:pt x="0" y="20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3" y="11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7" name="Freeform 332"/>
            <p:cNvSpPr>
              <a:spLocks noEditPoints="1"/>
            </p:cNvSpPr>
            <p:nvPr/>
          </p:nvSpPr>
          <p:spPr bwMode="auto">
            <a:xfrm>
              <a:off x="6073083" y="5065421"/>
              <a:ext cx="27385" cy="27385"/>
            </a:xfrm>
            <a:custGeom>
              <a:avLst/>
              <a:gdLst>
                <a:gd name="T0" fmla="*/ 8 w 16"/>
                <a:gd name="T1" fmla="*/ 11 h 16"/>
                <a:gd name="T2" fmla="*/ 8 w 16"/>
                <a:gd name="T3" fmla="*/ 11 h 16"/>
                <a:gd name="T4" fmla="*/ 9 w 16"/>
                <a:gd name="T5" fmla="*/ 11 h 16"/>
                <a:gd name="T6" fmla="*/ 9 w 16"/>
                <a:gd name="T7" fmla="*/ 11 h 16"/>
                <a:gd name="T8" fmla="*/ 11 w 16"/>
                <a:gd name="T9" fmla="*/ 10 h 16"/>
                <a:gd name="T10" fmla="*/ 11 w 16"/>
                <a:gd name="T11" fmla="*/ 8 h 16"/>
                <a:gd name="T12" fmla="*/ 11 w 16"/>
                <a:gd name="T13" fmla="*/ 8 h 16"/>
                <a:gd name="T14" fmla="*/ 11 w 16"/>
                <a:gd name="T15" fmla="*/ 8 h 16"/>
                <a:gd name="T16" fmla="*/ 11 w 16"/>
                <a:gd name="T17" fmla="*/ 7 h 16"/>
                <a:gd name="T18" fmla="*/ 8 w 16"/>
                <a:gd name="T19" fmla="*/ 5 h 16"/>
                <a:gd name="T20" fmla="*/ 8 w 16"/>
                <a:gd name="T21" fmla="*/ 0 h 16"/>
                <a:gd name="T22" fmla="*/ 13 w 16"/>
                <a:gd name="T23" fmla="*/ 2 h 16"/>
                <a:gd name="T24" fmla="*/ 16 w 16"/>
                <a:gd name="T25" fmla="*/ 6 h 16"/>
                <a:gd name="T26" fmla="*/ 16 w 16"/>
                <a:gd name="T27" fmla="*/ 7 h 16"/>
                <a:gd name="T28" fmla="*/ 16 w 16"/>
                <a:gd name="T29" fmla="*/ 7 h 16"/>
                <a:gd name="T30" fmla="*/ 16 w 16"/>
                <a:gd name="T31" fmla="*/ 8 h 16"/>
                <a:gd name="T32" fmla="*/ 16 w 16"/>
                <a:gd name="T33" fmla="*/ 8 h 16"/>
                <a:gd name="T34" fmla="*/ 16 w 16"/>
                <a:gd name="T35" fmla="*/ 8 h 16"/>
                <a:gd name="T36" fmla="*/ 14 w 16"/>
                <a:gd name="T37" fmla="*/ 13 h 16"/>
                <a:gd name="T38" fmla="*/ 10 w 16"/>
                <a:gd name="T39" fmla="*/ 16 h 16"/>
                <a:gd name="T40" fmla="*/ 9 w 16"/>
                <a:gd name="T41" fmla="*/ 16 h 16"/>
                <a:gd name="T42" fmla="*/ 9 w 16"/>
                <a:gd name="T43" fmla="*/ 16 h 16"/>
                <a:gd name="T44" fmla="*/ 9 w 16"/>
                <a:gd name="T45" fmla="*/ 16 h 16"/>
                <a:gd name="T46" fmla="*/ 8 w 16"/>
                <a:gd name="T47" fmla="*/ 16 h 16"/>
                <a:gd name="T48" fmla="*/ 8 w 16"/>
                <a:gd name="T49" fmla="*/ 11 h 16"/>
                <a:gd name="T50" fmla="*/ 8 w 16"/>
                <a:gd name="T51" fmla="*/ 16 h 16"/>
                <a:gd name="T52" fmla="*/ 3 w 16"/>
                <a:gd name="T53" fmla="*/ 14 h 16"/>
                <a:gd name="T54" fmla="*/ 1 w 16"/>
                <a:gd name="T55" fmla="*/ 10 h 16"/>
                <a:gd name="T56" fmla="*/ 0 w 16"/>
                <a:gd name="T57" fmla="*/ 9 h 16"/>
                <a:gd name="T58" fmla="*/ 0 w 16"/>
                <a:gd name="T59" fmla="*/ 9 h 16"/>
                <a:gd name="T60" fmla="*/ 2 w 16"/>
                <a:gd name="T61" fmla="*/ 4 h 16"/>
                <a:gd name="T62" fmla="*/ 6 w 16"/>
                <a:gd name="T63" fmla="*/ 0 h 16"/>
                <a:gd name="T64" fmla="*/ 7 w 16"/>
                <a:gd name="T65" fmla="*/ 0 h 16"/>
                <a:gd name="T66" fmla="*/ 8 w 16"/>
                <a:gd name="T67" fmla="*/ 5 h 16"/>
                <a:gd name="T68" fmla="*/ 7 w 16"/>
                <a:gd name="T69" fmla="*/ 5 h 16"/>
                <a:gd name="T70" fmla="*/ 6 w 16"/>
                <a:gd name="T71" fmla="*/ 6 h 16"/>
                <a:gd name="T72" fmla="*/ 5 w 16"/>
                <a:gd name="T73" fmla="*/ 9 h 16"/>
                <a:gd name="T74" fmla="*/ 5 w 16"/>
                <a:gd name="T75" fmla="*/ 9 h 16"/>
                <a:gd name="T76" fmla="*/ 6 w 16"/>
                <a:gd name="T77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" h="16"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0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1"/>
                    <a:pt x="13" y="2"/>
                  </a:cubicBezTo>
                  <a:cubicBezTo>
                    <a:pt x="14" y="3"/>
                    <a:pt x="15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0"/>
                    <a:pt x="15" y="11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2" y="15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1"/>
                  </a:lnTo>
                  <a:close/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6"/>
                    <a:pt x="5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3" y="2"/>
                    <a:pt x="4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10"/>
                    <a:pt x="6" y="10"/>
                  </a:cubicBezTo>
                  <a:cubicBezTo>
                    <a:pt x="7" y="11"/>
                    <a:pt x="7" y="11"/>
                    <a:pt x="8" y="11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8" name="Freeform 333"/>
            <p:cNvSpPr>
              <a:spLocks noEditPoints="1"/>
            </p:cNvSpPr>
            <p:nvPr/>
          </p:nvSpPr>
          <p:spPr bwMode="auto">
            <a:xfrm>
              <a:off x="6106420" y="5080901"/>
              <a:ext cx="44054" cy="40481"/>
            </a:xfrm>
            <a:custGeom>
              <a:avLst/>
              <a:gdLst>
                <a:gd name="T0" fmla="*/ 15 w 26"/>
                <a:gd name="T1" fmla="*/ 19 h 24"/>
                <a:gd name="T2" fmla="*/ 19 w 26"/>
                <a:gd name="T3" fmla="*/ 19 h 24"/>
                <a:gd name="T4" fmla="*/ 13 w 26"/>
                <a:gd name="T5" fmla="*/ 11 h 24"/>
                <a:gd name="T6" fmla="*/ 13 w 26"/>
                <a:gd name="T7" fmla="*/ 4 h 24"/>
                <a:gd name="T8" fmla="*/ 25 w 26"/>
                <a:gd name="T9" fmla="*/ 20 h 24"/>
                <a:gd name="T10" fmla="*/ 26 w 26"/>
                <a:gd name="T11" fmla="*/ 22 h 24"/>
                <a:gd name="T12" fmla="*/ 24 w 26"/>
                <a:gd name="T13" fmla="*/ 24 h 24"/>
                <a:gd name="T14" fmla="*/ 14 w 26"/>
                <a:gd name="T15" fmla="*/ 24 h 24"/>
                <a:gd name="T16" fmla="*/ 14 w 26"/>
                <a:gd name="T17" fmla="*/ 24 h 24"/>
                <a:gd name="T18" fmla="*/ 13 w 26"/>
                <a:gd name="T19" fmla="*/ 24 h 24"/>
                <a:gd name="T20" fmla="*/ 13 w 26"/>
                <a:gd name="T21" fmla="*/ 16 h 24"/>
                <a:gd name="T22" fmla="*/ 15 w 26"/>
                <a:gd name="T23" fmla="*/ 19 h 24"/>
                <a:gd name="T24" fmla="*/ 13 w 26"/>
                <a:gd name="T25" fmla="*/ 11 h 24"/>
                <a:gd name="T26" fmla="*/ 9 w 26"/>
                <a:gd name="T27" fmla="*/ 6 h 24"/>
                <a:gd name="T28" fmla="*/ 8 w 26"/>
                <a:gd name="T29" fmla="*/ 7 h 24"/>
                <a:gd name="T30" fmla="*/ 7 w 26"/>
                <a:gd name="T31" fmla="*/ 8 h 24"/>
                <a:gd name="T32" fmla="*/ 13 w 26"/>
                <a:gd name="T33" fmla="*/ 16 h 24"/>
                <a:gd name="T34" fmla="*/ 13 w 26"/>
                <a:gd name="T35" fmla="*/ 24 h 24"/>
                <a:gd name="T36" fmla="*/ 12 w 26"/>
                <a:gd name="T37" fmla="*/ 23 h 24"/>
                <a:gd name="T38" fmla="*/ 1 w 26"/>
                <a:gd name="T39" fmla="*/ 9 h 24"/>
                <a:gd name="T40" fmla="*/ 0 w 26"/>
                <a:gd name="T41" fmla="*/ 7 h 24"/>
                <a:gd name="T42" fmla="*/ 2 w 26"/>
                <a:gd name="T43" fmla="*/ 5 h 24"/>
                <a:gd name="T44" fmla="*/ 5 w 26"/>
                <a:gd name="T45" fmla="*/ 4 h 24"/>
                <a:gd name="T46" fmla="*/ 7 w 26"/>
                <a:gd name="T47" fmla="*/ 2 h 24"/>
                <a:gd name="T48" fmla="*/ 7 w 26"/>
                <a:gd name="T49" fmla="*/ 1 h 24"/>
                <a:gd name="T50" fmla="*/ 11 w 26"/>
                <a:gd name="T51" fmla="*/ 1 h 24"/>
                <a:gd name="T52" fmla="*/ 13 w 26"/>
                <a:gd name="T53" fmla="*/ 4 h 24"/>
                <a:gd name="T54" fmla="*/ 13 w 26"/>
                <a:gd name="T55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24"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5" y="24"/>
                    <a:pt x="2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5" y="19"/>
                  </a:lnTo>
                  <a:close/>
                  <a:moveTo>
                    <a:pt x="13" y="11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3"/>
                    <a:pt x="12" y="2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6" y="3"/>
                    <a:pt x="6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3" y="11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9" name="Freeform 334"/>
            <p:cNvSpPr>
              <a:spLocks noEditPoints="1"/>
            </p:cNvSpPr>
            <p:nvPr/>
          </p:nvSpPr>
          <p:spPr bwMode="auto">
            <a:xfrm>
              <a:off x="6096896" y="5065421"/>
              <a:ext cx="27385" cy="27385"/>
            </a:xfrm>
            <a:custGeom>
              <a:avLst/>
              <a:gdLst>
                <a:gd name="T0" fmla="*/ 8 w 16"/>
                <a:gd name="T1" fmla="*/ 5 h 16"/>
                <a:gd name="T2" fmla="*/ 8 w 16"/>
                <a:gd name="T3" fmla="*/ 0 h 16"/>
                <a:gd name="T4" fmla="*/ 9 w 16"/>
                <a:gd name="T5" fmla="*/ 0 h 16"/>
                <a:gd name="T6" fmla="*/ 14 w 16"/>
                <a:gd name="T7" fmla="*/ 4 h 16"/>
                <a:gd name="T8" fmla="*/ 15 w 16"/>
                <a:gd name="T9" fmla="*/ 9 h 16"/>
                <a:gd name="T10" fmla="*/ 15 w 16"/>
                <a:gd name="T11" fmla="*/ 9 h 16"/>
                <a:gd name="T12" fmla="*/ 15 w 16"/>
                <a:gd name="T13" fmla="*/ 10 h 16"/>
                <a:gd name="T14" fmla="*/ 12 w 16"/>
                <a:gd name="T15" fmla="*/ 14 h 16"/>
                <a:gd name="T16" fmla="*/ 8 w 16"/>
                <a:gd name="T17" fmla="*/ 16 h 16"/>
                <a:gd name="T18" fmla="*/ 8 w 16"/>
                <a:gd name="T19" fmla="*/ 11 h 16"/>
                <a:gd name="T20" fmla="*/ 8 w 16"/>
                <a:gd name="T21" fmla="*/ 11 h 16"/>
                <a:gd name="T22" fmla="*/ 11 w 16"/>
                <a:gd name="T23" fmla="*/ 9 h 16"/>
                <a:gd name="T24" fmla="*/ 11 w 16"/>
                <a:gd name="T25" fmla="*/ 9 h 16"/>
                <a:gd name="T26" fmla="*/ 11 w 16"/>
                <a:gd name="T27" fmla="*/ 9 h 16"/>
                <a:gd name="T28" fmla="*/ 8 w 16"/>
                <a:gd name="T29" fmla="*/ 5 h 16"/>
                <a:gd name="T30" fmla="*/ 8 w 16"/>
                <a:gd name="T31" fmla="*/ 5 h 16"/>
                <a:gd name="T32" fmla="*/ 5 w 16"/>
                <a:gd name="T33" fmla="*/ 7 h 16"/>
                <a:gd name="T34" fmla="*/ 5 w 16"/>
                <a:gd name="T35" fmla="*/ 8 h 16"/>
                <a:gd name="T36" fmla="*/ 5 w 16"/>
                <a:gd name="T37" fmla="*/ 8 h 16"/>
                <a:gd name="T38" fmla="*/ 5 w 16"/>
                <a:gd name="T39" fmla="*/ 8 h 16"/>
                <a:gd name="T40" fmla="*/ 5 w 16"/>
                <a:gd name="T41" fmla="*/ 8 h 16"/>
                <a:gd name="T42" fmla="*/ 5 w 16"/>
                <a:gd name="T43" fmla="*/ 10 h 16"/>
                <a:gd name="T44" fmla="*/ 5 w 16"/>
                <a:gd name="T45" fmla="*/ 10 h 16"/>
                <a:gd name="T46" fmla="*/ 7 w 16"/>
                <a:gd name="T47" fmla="*/ 11 h 16"/>
                <a:gd name="T48" fmla="*/ 7 w 16"/>
                <a:gd name="T49" fmla="*/ 11 h 16"/>
                <a:gd name="T50" fmla="*/ 7 w 16"/>
                <a:gd name="T51" fmla="*/ 11 h 16"/>
                <a:gd name="T52" fmla="*/ 8 w 16"/>
                <a:gd name="T53" fmla="*/ 16 h 16"/>
                <a:gd name="T54" fmla="*/ 7 w 16"/>
                <a:gd name="T55" fmla="*/ 16 h 16"/>
                <a:gd name="T56" fmla="*/ 7 w 16"/>
                <a:gd name="T57" fmla="*/ 16 h 16"/>
                <a:gd name="T58" fmla="*/ 7 w 16"/>
                <a:gd name="T59" fmla="*/ 16 h 16"/>
                <a:gd name="T60" fmla="*/ 6 w 16"/>
                <a:gd name="T61" fmla="*/ 16 h 16"/>
                <a:gd name="T62" fmla="*/ 6 w 16"/>
                <a:gd name="T63" fmla="*/ 16 h 16"/>
                <a:gd name="T64" fmla="*/ 1 w 16"/>
                <a:gd name="T65" fmla="*/ 13 h 16"/>
                <a:gd name="T66" fmla="*/ 0 w 16"/>
                <a:gd name="T67" fmla="*/ 8 h 16"/>
                <a:gd name="T68" fmla="*/ 0 w 16"/>
                <a:gd name="T69" fmla="*/ 8 h 16"/>
                <a:gd name="T70" fmla="*/ 0 w 16"/>
                <a:gd name="T71" fmla="*/ 8 h 16"/>
                <a:gd name="T72" fmla="*/ 0 w 16"/>
                <a:gd name="T73" fmla="*/ 7 h 16"/>
                <a:gd name="T74" fmla="*/ 0 w 16"/>
                <a:gd name="T75" fmla="*/ 6 h 16"/>
                <a:gd name="T76" fmla="*/ 3 w 16"/>
                <a:gd name="T77" fmla="*/ 2 h 16"/>
                <a:gd name="T78" fmla="*/ 8 w 16"/>
                <a:gd name="T79" fmla="*/ 0 h 16"/>
                <a:gd name="T80" fmla="*/ 0 w 16"/>
                <a:gd name="T8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" h="16"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"/>
                    <a:pt x="13" y="2"/>
                    <a:pt x="14" y="4"/>
                  </a:cubicBezTo>
                  <a:cubicBezTo>
                    <a:pt x="15" y="5"/>
                    <a:pt x="16" y="7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4" y="13"/>
                    <a:pt x="12" y="14"/>
                  </a:cubicBezTo>
                  <a:cubicBezTo>
                    <a:pt x="11" y="15"/>
                    <a:pt x="9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0" y="7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5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"/>
                    <a:pt x="8" y="5"/>
                    <a:pt x="8" y="5"/>
                  </a:cubicBezTo>
                  <a:close/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0" name="Freeform 335"/>
            <p:cNvSpPr>
              <a:spLocks noEditPoints="1"/>
            </p:cNvSpPr>
            <p:nvPr/>
          </p:nvSpPr>
          <p:spPr bwMode="auto">
            <a:xfrm>
              <a:off x="6029030" y="5119000"/>
              <a:ext cx="139304" cy="72629"/>
            </a:xfrm>
            <a:custGeom>
              <a:avLst/>
              <a:gdLst>
                <a:gd name="T0" fmla="*/ 41 w 82"/>
                <a:gd name="T1" fmla="*/ 38 h 43"/>
                <a:gd name="T2" fmla="*/ 67 w 82"/>
                <a:gd name="T3" fmla="*/ 38 h 43"/>
                <a:gd name="T4" fmla="*/ 76 w 82"/>
                <a:gd name="T5" fmla="*/ 4 h 43"/>
                <a:gd name="T6" fmla="*/ 71 w 82"/>
                <a:gd name="T7" fmla="*/ 4 h 43"/>
                <a:gd name="T8" fmla="*/ 62 w 82"/>
                <a:gd name="T9" fmla="*/ 4 h 43"/>
                <a:gd name="T10" fmla="*/ 41 w 82"/>
                <a:gd name="T11" fmla="*/ 4 h 43"/>
                <a:gd name="T12" fmla="*/ 41 w 82"/>
                <a:gd name="T13" fmla="*/ 0 h 43"/>
                <a:gd name="T14" fmla="*/ 62 w 82"/>
                <a:gd name="T15" fmla="*/ 0 h 43"/>
                <a:gd name="T16" fmla="*/ 71 w 82"/>
                <a:gd name="T17" fmla="*/ 0 h 43"/>
                <a:gd name="T18" fmla="*/ 79 w 82"/>
                <a:gd name="T19" fmla="*/ 0 h 43"/>
                <a:gd name="T20" fmla="*/ 79 w 82"/>
                <a:gd name="T21" fmla="*/ 0 h 43"/>
                <a:gd name="T22" fmla="*/ 80 w 82"/>
                <a:gd name="T23" fmla="*/ 0 h 43"/>
                <a:gd name="T24" fmla="*/ 81 w 82"/>
                <a:gd name="T25" fmla="*/ 3 h 43"/>
                <a:gd name="T26" fmla="*/ 71 w 82"/>
                <a:gd name="T27" fmla="*/ 41 h 43"/>
                <a:gd name="T28" fmla="*/ 69 w 82"/>
                <a:gd name="T29" fmla="*/ 43 h 43"/>
                <a:gd name="T30" fmla="*/ 41 w 82"/>
                <a:gd name="T31" fmla="*/ 43 h 43"/>
                <a:gd name="T32" fmla="*/ 41 w 82"/>
                <a:gd name="T33" fmla="*/ 38 h 43"/>
                <a:gd name="T34" fmla="*/ 6 w 82"/>
                <a:gd name="T35" fmla="*/ 4 h 43"/>
                <a:gd name="T36" fmla="*/ 15 w 82"/>
                <a:gd name="T37" fmla="*/ 38 h 43"/>
                <a:gd name="T38" fmla="*/ 41 w 82"/>
                <a:gd name="T39" fmla="*/ 38 h 43"/>
                <a:gd name="T40" fmla="*/ 41 w 82"/>
                <a:gd name="T41" fmla="*/ 43 h 43"/>
                <a:gd name="T42" fmla="*/ 13 w 82"/>
                <a:gd name="T43" fmla="*/ 43 h 43"/>
                <a:gd name="T44" fmla="*/ 13 w 82"/>
                <a:gd name="T45" fmla="*/ 43 h 43"/>
                <a:gd name="T46" fmla="*/ 10 w 82"/>
                <a:gd name="T47" fmla="*/ 41 h 43"/>
                <a:gd name="T48" fmla="*/ 0 w 82"/>
                <a:gd name="T49" fmla="*/ 3 h 43"/>
                <a:gd name="T50" fmla="*/ 0 w 82"/>
                <a:gd name="T51" fmla="*/ 2 h 43"/>
                <a:gd name="T52" fmla="*/ 3 w 82"/>
                <a:gd name="T53" fmla="*/ 0 h 43"/>
                <a:gd name="T54" fmla="*/ 11 w 82"/>
                <a:gd name="T55" fmla="*/ 0 h 43"/>
                <a:gd name="T56" fmla="*/ 20 w 82"/>
                <a:gd name="T57" fmla="*/ 0 h 43"/>
                <a:gd name="T58" fmla="*/ 41 w 82"/>
                <a:gd name="T59" fmla="*/ 0 h 43"/>
                <a:gd name="T60" fmla="*/ 41 w 82"/>
                <a:gd name="T61" fmla="*/ 4 h 43"/>
                <a:gd name="T62" fmla="*/ 20 w 82"/>
                <a:gd name="T63" fmla="*/ 4 h 43"/>
                <a:gd name="T64" fmla="*/ 11 w 82"/>
                <a:gd name="T65" fmla="*/ 4 h 43"/>
                <a:gd name="T66" fmla="*/ 6 w 82"/>
                <a:gd name="T6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43">
                  <a:moveTo>
                    <a:pt x="41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80" y="0"/>
                  </a:cubicBezTo>
                  <a:cubicBezTo>
                    <a:pt x="81" y="0"/>
                    <a:pt x="82" y="1"/>
                    <a:pt x="81" y="3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2"/>
                    <a:pt x="70" y="43"/>
                    <a:pt x="69" y="43"/>
                  </a:cubicBezTo>
                  <a:cubicBezTo>
                    <a:pt x="41" y="43"/>
                    <a:pt x="41" y="43"/>
                    <a:pt x="41" y="43"/>
                  </a:cubicBezTo>
                  <a:lnTo>
                    <a:pt x="41" y="38"/>
                  </a:lnTo>
                  <a:close/>
                  <a:moveTo>
                    <a:pt x="6" y="4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1" y="42"/>
                    <a:pt x="10" y="4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1" y="4"/>
                    <a:pt x="11" y="4"/>
                    <a:pt x="11" y="4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C5C5C">
                <a:lumMod val="65000"/>
                <a:lumOff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kern="0">
                <a:solidFill>
                  <a:srgbClr val="5C5C5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6" name="Group 6"/>
          <p:cNvGrpSpPr>
            <a:grpSpLocks noChangeAspect="1"/>
          </p:cNvGrpSpPr>
          <p:nvPr/>
        </p:nvGrpSpPr>
        <p:grpSpPr>
          <a:xfrm>
            <a:off x="4452208" y="1988355"/>
            <a:ext cx="3000995" cy="3024378"/>
            <a:chOff x="9134879" y="1164239"/>
            <a:chExt cx="3055938" cy="3079750"/>
          </a:xfrm>
        </p:grpSpPr>
        <p:sp>
          <p:nvSpPr>
            <p:cNvPr id="1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9134879" y="1175351"/>
              <a:ext cx="3035300" cy="2971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>
                <a:solidFill>
                  <a:srgbClr val="5C5C5C"/>
                </a:solidFill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  <p:sp>
          <p:nvSpPr>
            <p:cNvPr id="128" name="Freeform 5"/>
            <p:cNvSpPr/>
            <p:nvPr/>
          </p:nvSpPr>
          <p:spPr bwMode="auto">
            <a:xfrm>
              <a:off x="9134879" y="1164239"/>
              <a:ext cx="3055938" cy="2982913"/>
            </a:xfrm>
            <a:custGeom>
              <a:avLst/>
              <a:gdLst/>
              <a:ahLst/>
              <a:cxnLst>
                <a:cxn ang="0">
                  <a:pos x="277" y="130"/>
                </a:cxn>
                <a:cxn ang="0">
                  <a:pos x="278" y="103"/>
                </a:cxn>
                <a:cxn ang="0">
                  <a:pos x="261" y="81"/>
                </a:cxn>
                <a:cxn ang="0">
                  <a:pos x="256" y="57"/>
                </a:cxn>
                <a:cxn ang="0">
                  <a:pos x="239" y="44"/>
                </a:cxn>
                <a:cxn ang="0">
                  <a:pos x="231" y="29"/>
                </a:cxn>
                <a:cxn ang="0">
                  <a:pos x="209" y="18"/>
                </a:cxn>
                <a:cxn ang="0">
                  <a:pos x="171" y="0"/>
                </a:cxn>
                <a:cxn ang="0">
                  <a:pos x="152" y="4"/>
                </a:cxn>
                <a:cxn ang="0">
                  <a:pos x="139" y="14"/>
                </a:cxn>
                <a:cxn ang="0">
                  <a:pos x="133" y="9"/>
                </a:cxn>
                <a:cxn ang="0">
                  <a:pos x="112" y="2"/>
                </a:cxn>
                <a:cxn ang="0">
                  <a:pos x="79" y="18"/>
                </a:cxn>
                <a:cxn ang="0">
                  <a:pos x="56" y="29"/>
                </a:cxn>
                <a:cxn ang="0">
                  <a:pos x="47" y="44"/>
                </a:cxn>
                <a:cxn ang="0">
                  <a:pos x="30" y="57"/>
                </a:cxn>
                <a:cxn ang="0">
                  <a:pos x="25" y="81"/>
                </a:cxn>
                <a:cxn ang="0">
                  <a:pos x="8" y="103"/>
                </a:cxn>
                <a:cxn ang="0">
                  <a:pos x="9" y="130"/>
                </a:cxn>
                <a:cxn ang="0">
                  <a:pos x="1" y="167"/>
                </a:cxn>
                <a:cxn ang="0">
                  <a:pos x="22" y="207"/>
                </a:cxn>
                <a:cxn ang="0">
                  <a:pos x="29" y="233"/>
                </a:cxn>
                <a:cxn ang="0">
                  <a:pos x="50" y="246"/>
                </a:cxn>
                <a:cxn ang="0">
                  <a:pos x="58" y="262"/>
                </a:cxn>
                <a:cxn ang="0">
                  <a:pos x="84" y="273"/>
                </a:cxn>
                <a:cxn ang="0">
                  <a:pos x="90" y="272"/>
                </a:cxn>
                <a:cxn ang="0">
                  <a:pos x="114" y="280"/>
                </a:cxn>
                <a:cxn ang="0">
                  <a:pos x="146" y="260"/>
                </a:cxn>
                <a:cxn ang="0">
                  <a:pos x="159" y="274"/>
                </a:cxn>
                <a:cxn ang="0">
                  <a:pos x="175" y="279"/>
                </a:cxn>
                <a:cxn ang="0">
                  <a:pos x="196" y="272"/>
                </a:cxn>
                <a:cxn ang="0">
                  <a:pos x="203" y="273"/>
                </a:cxn>
                <a:cxn ang="0">
                  <a:pos x="225" y="265"/>
                </a:cxn>
                <a:cxn ang="0">
                  <a:pos x="237" y="246"/>
                </a:cxn>
                <a:cxn ang="0">
                  <a:pos x="257" y="233"/>
                </a:cxn>
                <a:cxn ang="0">
                  <a:pos x="265" y="207"/>
                </a:cxn>
                <a:cxn ang="0">
                  <a:pos x="286" y="167"/>
                </a:cxn>
                <a:cxn ang="0">
                  <a:pos x="277" y="130"/>
                </a:cxn>
              </a:cxnLst>
              <a:rect l="0" t="0" r="r" b="b"/>
              <a:pathLst>
                <a:path w="287" h="280">
                  <a:moveTo>
                    <a:pt x="277" y="130"/>
                  </a:moveTo>
                  <a:cubicBezTo>
                    <a:pt x="281" y="122"/>
                    <a:pt x="281" y="112"/>
                    <a:pt x="278" y="103"/>
                  </a:cubicBezTo>
                  <a:cubicBezTo>
                    <a:pt x="275" y="93"/>
                    <a:pt x="269" y="85"/>
                    <a:pt x="261" y="81"/>
                  </a:cubicBezTo>
                  <a:cubicBezTo>
                    <a:pt x="262" y="73"/>
                    <a:pt x="261" y="64"/>
                    <a:pt x="256" y="57"/>
                  </a:cubicBezTo>
                  <a:cubicBezTo>
                    <a:pt x="252" y="51"/>
                    <a:pt x="246" y="46"/>
                    <a:pt x="239" y="44"/>
                  </a:cubicBezTo>
                  <a:cubicBezTo>
                    <a:pt x="238" y="38"/>
                    <a:pt x="235" y="33"/>
                    <a:pt x="231" y="29"/>
                  </a:cubicBezTo>
                  <a:cubicBezTo>
                    <a:pt x="225" y="22"/>
                    <a:pt x="217" y="19"/>
                    <a:pt x="209" y="18"/>
                  </a:cubicBezTo>
                  <a:cubicBezTo>
                    <a:pt x="201" y="7"/>
                    <a:pt x="187" y="0"/>
                    <a:pt x="171" y="0"/>
                  </a:cubicBezTo>
                  <a:cubicBezTo>
                    <a:pt x="164" y="0"/>
                    <a:pt x="158" y="1"/>
                    <a:pt x="152" y="4"/>
                  </a:cubicBezTo>
                  <a:cubicBezTo>
                    <a:pt x="146" y="7"/>
                    <a:pt x="142" y="10"/>
                    <a:pt x="139" y="14"/>
                  </a:cubicBezTo>
                  <a:cubicBezTo>
                    <a:pt x="137" y="12"/>
                    <a:pt x="135" y="11"/>
                    <a:pt x="133" y="9"/>
                  </a:cubicBezTo>
                  <a:cubicBezTo>
                    <a:pt x="127" y="4"/>
                    <a:pt x="120" y="2"/>
                    <a:pt x="112" y="2"/>
                  </a:cubicBezTo>
                  <a:cubicBezTo>
                    <a:pt x="100" y="2"/>
                    <a:pt x="89" y="8"/>
                    <a:pt x="79" y="18"/>
                  </a:cubicBezTo>
                  <a:cubicBezTo>
                    <a:pt x="71" y="18"/>
                    <a:pt x="62" y="22"/>
                    <a:pt x="56" y="29"/>
                  </a:cubicBezTo>
                  <a:cubicBezTo>
                    <a:pt x="52" y="33"/>
                    <a:pt x="49" y="38"/>
                    <a:pt x="47" y="44"/>
                  </a:cubicBezTo>
                  <a:cubicBezTo>
                    <a:pt x="40" y="46"/>
                    <a:pt x="34" y="51"/>
                    <a:pt x="30" y="57"/>
                  </a:cubicBezTo>
                  <a:cubicBezTo>
                    <a:pt x="26" y="64"/>
                    <a:pt x="24" y="73"/>
                    <a:pt x="25" y="81"/>
                  </a:cubicBezTo>
                  <a:cubicBezTo>
                    <a:pt x="17" y="85"/>
                    <a:pt x="11" y="93"/>
                    <a:pt x="8" y="103"/>
                  </a:cubicBezTo>
                  <a:cubicBezTo>
                    <a:pt x="5" y="112"/>
                    <a:pt x="6" y="122"/>
                    <a:pt x="9" y="130"/>
                  </a:cubicBezTo>
                  <a:cubicBezTo>
                    <a:pt x="0" y="143"/>
                    <a:pt x="0" y="161"/>
                    <a:pt x="1" y="167"/>
                  </a:cubicBezTo>
                  <a:cubicBezTo>
                    <a:pt x="2" y="185"/>
                    <a:pt x="10" y="199"/>
                    <a:pt x="22" y="207"/>
                  </a:cubicBezTo>
                  <a:cubicBezTo>
                    <a:pt x="21" y="216"/>
                    <a:pt x="24" y="225"/>
                    <a:pt x="29" y="233"/>
                  </a:cubicBezTo>
                  <a:cubicBezTo>
                    <a:pt x="35" y="240"/>
                    <a:pt x="42" y="245"/>
                    <a:pt x="50" y="246"/>
                  </a:cubicBezTo>
                  <a:cubicBezTo>
                    <a:pt x="51" y="252"/>
                    <a:pt x="54" y="258"/>
                    <a:pt x="58" y="262"/>
                  </a:cubicBezTo>
                  <a:cubicBezTo>
                    <a:pt x="65" y="269"/>
                    <a:pt x="74" y="273"/>
                    <a:pt x="84" y="273"/>
                  </a:cubicBezTo>
                  <a:cubicBezTo>
                    <a:pt x="86" y="273"/>
                    <a:pt x="88" y="273"/>
                    <a:pt x="90" y="272"/>
                  </a:cubicBezTo>
                  <a:cubicBezTo>
                    <a:pt x="98" y="278"/>
                    <a:pt x="106" y="280"/>
                    <a:pt x="114" y="280"/>
                  </a:cubicBezTo>
                  <a:cubicBezTo>
                    <a:pt x="127" y="280"/>
                    <a:pt x="139" y="273"/>
                    <a:pt x="146" y="260"/>
                  </a:cubicBezTo>
                  <a:cubicBezTo>
                    <a:pt x="149" y="266"/>
                    <a:pt x="153" y="271"/>
                    <a:pt x="159" y="274"/>
                  </a:cubicBezTo>
                  <a:cubicBezTo>
                    <a:pt x="164" y="277"/>
                    <a:pt x="169" y="279"/>
                    <a:pt x="175" y="279"/>
                  </a:cubicBezTo>
                  <a:cubicBezTo>
                    <a:pt x="183" y="279"/>
                    <a:pt x="190" y="277"/>
                    <a:pt x="196" y="272"/>
                  </a:cubicBezTo>
                  <a:cubicBezTo>
                    <a:pt x="198" y="273"/>
                    <a:pt x="201" y="273"/>
                    <a:pt x="203" y="273"/>
                  </a:cubicBezTo>
                  <a:cubicBezTo>
                    <a:pt x="211" y="273"/>
                    <a:pt x="219" y="270"/>
                    <a:pt x="225" y="265"/>
                  </a:cubicBezTo>
                  <a:cubicBezTo>
                    <a:pt x="231" y="260"/>
                    <a:pt x="235" y="254"/>
                    <a:pt x="237" y="246"/>
                  </a:cubicBezTo>
                  <a:cubicBezTo>
                    <a:pt x="245" y="245"/>
                    <a:pt x="252" y="240"/>
                    <a:pt x="257" y="233"/>
                  </a:cubicBezTo>
                  <a:cubicBezTo>
                    <a:pt x="263" y="225"/>
                    <a:pt x="265" y="216"/>
                    <a:pt x="265" y="207"/>
                  </a:cubicBezTo>
                  <a:cubicBezTo>
                    <a:pt x="276" y="199"/>
                    <a:pt x="284" y="185"/>
                    <a:pt x="286" y="167"/>
                  </a:cubicBezTo>
                  <a:cubicBezTo>
                    <a:pt x="287" y="156"/>
                    <a:pt x="285" y="141"/>
                    <a:pt x="277" y="130"/>
                  </a:cubicBezTo>
                  <a:close/>
                </a:path>
              </a:pathLst>
            </a:custGeom>
            <a:solidFill>
              <a:srgbClr val="868AD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>
                <a:solidFill>
                  <a:srgbClr val="5C5C5C"/>
                </a:solidFill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  <p:sp>
          <p:nvSpPr>
            <p:cNvPr id="129" name="Freeform 6"/>
            <p:cNvSpPr>
              <a:spLocks noEditPoints="1"/>
            </p:cNvSpPr>
            <p:nvPr/>
          </p:nvSpPr>
          <p:spPr bwMode="auto">
            <a:xfrm>
              <a:off x="9230129" y="1218214"/>
              <a:ext cx="2865438" cy="3025775"/>
            </a:xfrm>
            <a:custGeom>
              <a:avLst/>
              <a:gdLst/>
              <a:ahLst/>
              <a:cxnLst>
                <a:cxn ang="0">
                  <a:pos x="124" y="67"/>
                </a:cxn>
                <a:cxn ang="0">
                  <a:pos x="124" y="212"/>
                </a:cxn>
                <a:cxn ang="0">
                  <a:pos x="23" y="197"/>
                </a:cxn>
                <a:cxn ang="0">
                  <a:pos x="27" y="81"/>
                </a:cxn>
                <a:cxn ang="0">
                  <a:pos x="150" y="13"/>
                </a:cxn>
                <a:cxn ang="0">
                  <a:pos x="151" y="135"/>
                </a:cxn>
                <a:cxn ang="0">
                  <a:pos x="187" y="88"/>
                </a:cxn>
                <a:cxn ang="0">
                  <a:pos x="160" y="72"/>
                </a:cxn>
                <a:cxn ang="0">
                  <a:pos x="178" y="75"/>
                </a:cxn>
                <a:cxn ang="0">
                  <a:pos x="150" y="13"/>
                </a:cxn>
                <a:cxn ang="0">
                  <a:pos x="158" y="255"/>
                </a:cxn>
                <a:cxn ang="0">
                  <a:pos x="211" y="225"/>
                </a:cxn>
                <a:cxn ang="0">
                  <a:pos x="252" y="131"/>
                </a:cxn>
                <a:cxn ang="0">
                  <a:pos x="220" y="166"/>
                </a:cxn>
                <a:cxn ang="0">
                  <a:pos x="214" y="192"/>
                </a:cxn>
                <a:cxn ang="0">
                  <a:pos x="211" y="147"/>
                </a:cxn>
                <a:cxn ang="0">
                  <a:pos x="171" y="133"/>
                </a:cxn>
                <a:cxn ang="0">
                  <a:pos x="188" y="236"/>
                </a:cxn>
                <a:cxn ang="0">
                  <a:pos x="160" y="214"/>
                </a:cxn>
                <a:cxn ang="0">
                  <a:pos x="154" y="141"/>
                </a:cxn>
                <a:cxn ang="0">
                  <a:pos x="237" y="128"/>
                </a:cxn>
                <a:cxn ang="0">
                  <a:pos x="211" y="63"/>
                </a:cxn>
                <a:cxn ang="0">
                  <a:pos x="195" y="23"/>
                </a:cxn>
                <a:cxn ang="0">
                  <a:pos x="144" y="91"/>
                </a:cxn>
                <a:cxn ang="0">
                  <a:pos x="143" y="234"/>
                </a:cxn>
                <a:cxn ang="0">
                  <a:pos x="210" y="253"/>
                </a:cxn>
                <a:cxn ang="0">
                  <a:pos x="267" y="161"/>
                </a:cxn>
                <a:cxn ang="0">
                  <a:pos x="222" y="46"/>
                </a:cxn>
                <a:cxn ang="0">
                  <a:pos x="90" y="120"/>
                </a:cxn>
                <a:cxn ang="0">
                  <a:pos x="96" y="119"/>
                </a:cxn>
                <a:cxn ang="0">
                  <a:pos x="92" y="126"/>
                </a:cxn>
                <a:cxn ang="0">
                  <a:pos x="52" y="139"/>
                </a:cxn>
                <a:cxn ang="0">
                  <a:pos x="118" y="163"/>
                </a:cxn>
                <a:cxn ang="0">
                  <a:pos x="115" y="17"/>
                </a:cxn>
                <a:cxn ang="0">
                  <a:pos x="97" y="56"/>
                </a:cxn>
                <a:cxn ang="0">
                  <a:pos x="111" y="40"/>
                </a:cxn>
                <a:cxn ang="0">
                  <a:pos x="79" y="76"/>
                </a:cxn>
                <a:cxn ang="0">
                  <a:pos x="98" y="171"/>
                </a:cxn>
                <a:cxn ang="0">
                  <a:pos x="97" y="195"/>
                </a:cxn>
                <a:cxn ang="0">
                  <a:pos x="94" y="237"/>
                </a:cxn>
                <a:cxn ang="0">
                  <a:pos x="77" y="162"/>
                </a:cxn>
                <a:cxn ang="0">
                  <a:pos x="8" y="161"/>
                </a:cxn>
                <a:cxn ang="0">
                  <a:pos x="85" y="249"/>
                </a:cxn>
                <a:cxn ang="0">
                  <a:pos x="98" y="171"/>
                </a:cxn>
                <a:cxn ang="0">
                  <a:pos x="62" y="99"/>
                </a:cxn>
                <a:cxn ang="0">
                  <a:pos x="38" y="86"/>
                </a:cxn>
              </a:cxnLst>
              <a:rect l="0" t="0" r="r" b="b"/>
              <a:pathLst>
                <a:path w="269" h="284">
                  <a:moveTo>
                    <a:pt x="74" y="23"/>
                  </a:moveTo>
                  <a:cubicBezTo>
                    <a:pt x="85" y="9"/>
                    <a:pt x="103" y="0"/>
                    <a:pt x="119" y="12"/>
                  </a:cubicBezTo>
                  <a:cubicBezTo>
                    <a:pt x="136" y="25"/>
                    <a:pt x="135" y="50"/>
                    <a:pt x="124" y="67"/>
                  </a:cubicBezTo>
                  <a:cubicBezTo>
                    <a:pt x="135" y="81"/>
                    <a:pt x="134" y="105"/>
                    <a:pt x="121" y="117"/>
                  </a:cubicBezTo>
                  <a:cubicBezTo>
                    <a:pt x="132" y="130"/>
                    <a:pt x="133" y="153"/>
                    <a:pt x="123" y="167"/>
                  </a:cubicBezTo>
                  <a:cubicBezTo>
                    <a:pt x="135" y="179"/>
                    <a:pt x="135" y="200"/>
                    <a:pt x="124" y="212"/>
                  </a:cubicBezTo>
                  <a:cubicBezTo>
                    <a:pt x="149" y="245"/>
                    <a:pt x="113" y="284"/>
                    <a:pt x="84" y="257"/>
                  </a:cubicBezTo>
                  <a:cubicBezTo>
                    <a:pt x="67" y="263"/>
                    <a:pt x="49" y="251"/>
                    <a:pt x="49" y="233"/>
                  </a:cubicBezTo>
                  <a:cubicBezTo>
                    <a:pt x="31" y="233"/>
                    <a:pt x="18" y="215"/>
                    <a:pt x="23" y="197"/>
                  </a:cubicBezTo>
                  <a:cubicBezTo>
                    <a:pt x="9" y="191"/>
                    <a:pt x="2" y="176"/>
                    <a:pt x="1" y="161"/>
                  </a:cubicBezTo>
                  <a:cubicBezTo>
                    <a:pt x="0" y="149"/>
                    <a:pt x="3" y="134"/>
                    <a:pt x="12" y="126"/>
                  </a:cubicBezTo>
                  <a:cubicBezTo>
                    <a:pt x="0" y="111"/>
                    <a:pt x="9" y="86"/>
                    <a:pt x="27" y="81"/>
                  </a:cubicBezTo>
                  <a:cubicBezTo>
                    <a:pt x="21" y="66"/>
                    <a:pt x="30" y="47"/>
                    <a:pt x="47" y="46"/>
                  </a:cubicBezTo>
                  <a:cubicBezTo>
                    <a:pt x="46" y="33"/>
                    <a:pt x="61" y="20"/>
                    <a:pt x="74" y="23"/>
                  </a:cubicBezTo>
                  <a:close/>
                  <a:moveTo>
                    <a:pt x="150" y="13"/>
                  </a:moveTo>
                  <a:cubicBezTo>
                    <a:pt x="132" y="21"/>
                    <a:pt x="147" y="40"/>
                    <a:pt x="155" y="49"/>
                  </a:cubicBezTo>
                  <a:cubicBezTo>
                    <a:pt x="135" y="59"/>
                    <a:pt x="137" y="80"/>
                    <a:pt x="156" y="91"/>
                  </a:cubicBezTo>
                  <a:cubicBezTo>
                    <a:pt x="140" y="101"/>
                    <a:pt x="133" y="124"/>
                    <a:pt x="151" y="135"/>
                  </a:cubicBezTo>
                  <a:cubicBezTo>
                    <a:pt x="155" y="133"/>
                    <a:pt x="160" y="132"/>
                    <a:pt x="164" y="132"/>
                  </a:cubicBezTo>
                  <a:cubicBezTo>
                    <a:pt x="164" y="120"/>
                    <a:pt x="171" y="111"/>
                    <a:pt x="183" y="108"/>
                  </a:cubicBezTo>
                  <a:cubicBezTo>
                    <a:pt x="181" y="101"/>
                    <a:pt x="183" y="94"/>
                    <a:pt x="187" y="88"/>
                  </a:cubicBezTo>
                  <a:cubicBezTo>
                    <a:pt x="182" y="87"/>
                    <a:pt x="177" y="84"/>
                    <a:pt x="173" y="78"/>
                  </a:cubicBezTo>
                  <a:cubicBezTo>
                    <a:pt x="168" y="81"/>
                    <a:pt x="162" y="81"/>
                    <a:pt x="157" y="78"/>
                  </a:cubicBezTo>
                  <a:cubicBezTo>
                    <a:pt x="160" y="72"/>
                    <a:pt x="160" y="72"/>
                    <a:pt x="160" y="72"/>
                  </a:cubicBezTo>
                  <a:cubicBezTo>
                    <a:pt x="167" y="77"/>
                    <a:pt x="180" y="69"/>
                    <a:pt x="179" y="60"/>
                  </a:cubicBezTo>
                  <a:cubicBezTo>
                    <a:pt x="185" y="59"/>
                    <a:pt x="185" y="59"/>
                    <a:pt x="185" y="59"/>
                  </a:cubicBezTo>
                  <a:cubicBezTo>
                    <a:pt x="186" y="65"/>
                    <a:pt x="183" y="71"/>
                    <a:pt x="178" y="75"/>
                  </a:cubicBezTo>
                  <a:cubicBezTo>
                    <a:pt x="188" y="88"/>
                    <a:pt x="211" y="82"/>
                    <a:pt x="204" y="59"/>
                  </a:cubicBezTo>
                  <a:cubicBezTo>
                    <a:pt x="229" y="47"/>
                    <a:pt x="206" y="22"/>
                    <a:pt x="191" y="32"/>
                  </a:cubicBezTo>
                  <a:cubicBezTo>
                    <a:pt x="189" y="15"/>
                    <a:pt x="166" y="6"/>
                    <a:pt x="150" y="13"/>
                  </a:cubicBezTo>
                  <a:close/>
                  <a:moveTo>
                    <a:pt x="155" y="192"/>
                  </a:moveTo>
                  <a:cubicBezTo>
                    <a:pt x="136" y="197"/>
                    <a:pt x="135" y="223"/>
                    <a:pt x="151" y="231"/>
                  </a:cubicBezTo>
                  <a:cubicBezTo>
                    <a:pt x="148" y="241"/>
                    <a:pt x="149" y="250"/>
                    <a:pt x="158" y="255"/>
                  </a:cubicBezTo>
                  <a:cubicBezTo>
                    <a:pt x="168" y="261"/>
                    <a:pt x="176" y="256"/>
                    <a:pt x="183" y="249"/>
                  </a:cubicBezTo>
                  <a:cubicBezTo>
                    <a:pt x="191" y="253"/>
                    <a:pt x="199" y="253"/>
                    <a:pt x="206" y="248"/>
                  </a:cubicBezTo>
                  <a:cubicBezTo>
                    <a:pt x="214" y="241"/>
                    <a:pt x="213" y="234"/>
                    <a:pt x="211" y="225"/>
                  </a:cubicBezTo>
                  <a:cubicBezTo>
                    <a:pt x="230" y="232"/>
                    <a:pt x="246" y="212"/>
                    <a:pt x="237" y="194"/>
                  </a:cubicBezTo>
                  <a:cubicBezTo>
                    <a:pt x="253" y="188"/>
                    <a:pt x="259" y="177"/>
                    <a:pt x="261" y="161"/>
                  </a:cubicBezTo>
                  <a:cubicBezTo>
                    <a:pt x="262" y="151"/>
                    <a:pt x="260" y="137"/>
                    <a:pt x="252" y="131"/>
                  </a:cubicBezTo>
                  <a:cubicBezTo>
                    <a:pt x="248" y="133"/>
                    <a:pt x="245" y="134"/>
                    <a:pt x="241" y="135"/>
                  </a:cubicBezTo>
                  <a:cubicBezTo>
                    <a:pt x="236" y="144"/>
                    <a:pt x="228" y="150"/>
                    <a:pt x="218" y="149"/>
                  </a:cubicBezTo>
                  <a:cubicBezTo>
                    <a:pt x="216" y="154"/>
                    <a:pt x="217" y="161"/>
                    <a:pt x="220" y="166"/>
                  </a:cubicBezTo>
                  <a:cubicBezTo>
                    <a:pt x="226" y="163"/>
                    <a:pt x="234" y="165"/>
                    <a:pt x="241" y="169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24" y="166"/>
                    <a:pt x="212" y="176"/>
                    <a:pt x="214" y="192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207" y="184"/>
                    <a:pt x="208" y="176"/>
                    <a:pt x="214" y="170"/>
                  </a:cubicBezTo>
                  <a:cubicBezTo>
                    <a:pt x="210" y="163"/>
                    <a:pt x="210" y="154"/>
                    <a:pt x="211" y="147"/>
                  </a:cubicBezTo>
                  <a:cubicBezTo>
                    <a:pt x="202" y="143"/>
                    <a:pt x="197" y="134"/>
                    <a:pt x="198" y="124"/>
                  </a:cubicBezTo>
                  <a:cubicBezTo>
                    <a:pt x="192" y="123"/>
                    <a:pt x="188" y="119"/>
                    <a:pt x="185" y="114"/>
                  </a:cubicBezTo>
                  <a:cubicBezTo>
                    <a:pt x="175" y="116"/>
                    <a:pt x="170" y="124"/>
                    <a:pt x="171" y="133"/>
                  </a:cubicBezTo>
                  <a:cubicBezTo>
                    <a:pt x="189" y="140"/>
                    <a:pt x="193" y="161"/>
                    <a:pt x="182" y="176"/>
                  </a:cubicBezTo>
                  <a:cubicBezTo>
                    <a:pt x="195" y="186"/>
                    <a:pt x="195" y="206"/>
                    <a:pt x="184" y="218"/>
                  </a:cubicBezTo>
                  <a:cubicBezTo>
                    <a:pt x="189" y="223"/>
                    <a:pt x="190" y="230"/>
                    <a:pt x="188" y="236"/>
                  </a:cubicBezTo>
                  <a:cubicBezTo>
                    <a:pt x="182" y="234"/>
                    <a:pt x="182" y="234"/>
                    <a:pt x="182" y="234"/>
                  </a:cubicBezTo>
                  <a:cubicBezTo>
                    <a:pt x="185" y="221"/>
                    <a:pt x="173" y="216"/>
                    <a:pt x="163" y="220"/>
                  </a:cubicBezTo>
                  <a:cubicBezTo>
                    <a:pt x="160" y="214"/>
                    <a:pt x="160" y="214"/>
                    <a:pt x="160" y="214"/>
                  </a:cubicBezTo>
                  <a:cubicBezTo>
                    <a:pt x="166" y="212"/>
                    <a:pt x="173" y="211"/>
                    <a:pt x="179" y="214"/>
                  </a:cubicBezTo>
                  <a:cubicBezTo>
                    <a:pt x="191" y="203"/>
                    <a:pt x="185" y="182"/>
                    <a:pt x="171" y="179"/>
                  </a:cubicBezTo>
                  <a:cubicBezTo>
                    <a:pt x="195" y="157"/>
                    <a:pt x="173" y="131"/>
                    <a:pt x="154" y="141"/>
                  </a:cubicBezTo>
                  <a:cubicBezTo>
                    <a:pt x="135" y="152"/>
                    <a:pt x="139" y="182"/>
                    <a:pt x="155" y="192"/>
                  </a:cubicBezTo>
                  <a:close/>
                  <a:moveTo>
                    <a:pt x="231" y="86"/>
                  </a:moveTo>
                  <a:cubicBezTo>
                    <a:pt x="262" y="88"/>
                    <a:pt x="262" y="128"/>
                    <a:pt x="237" y="128"/>
                  </a:cubicBezTo>
                  <a:cubicBezTo>
                    <a:pt x="227" y="152"/>
                    <a:pt x="202" y="144"/>
                    <a:pt x="204" y="119"/>
                  </a:cubicBezTo>
                  <a:cubicBezTo>
                    <a:pt x="187" y="115"/>
                    <a:pt x="183" y="100"/>
                    <a:pt x="196" y="88"/>
                  </a:cubicBezTo>
                  <a:cubicBezTo>
                    <a:pt x="207" y="85"/>
                    <a:pt x="214" y="74"/>
                    <a:pt x="211" y="63"/>
                  </a:cubicBezTo>
                  <a:cubicBezTo>
                    <a:pt x="215" y="60"/>
                    <a:pt x="218" y="57"/>
                    <a:pt x="220" y="53"/>
                  </a:cubicBezTo>
                  <a:cubicBezTo>
                    <a:pt x="238" y="53"/>
                    <a:pt x="241" y="76"/>
                    <a:pt x="231" y="86"/>
                  </a:cubicBezTo>
                  <a:close/>
                  <a:moveTo>
                    <a:pt x="195" y="23"/>
                  </a:moveTo>
                  <a:cubicBezTo>
                    <a:pt x="188" y="6"/>
                    <a:pt x="163" y="0"/>
                    <a:pt x="147" y="7"/>
                  </a:cubicBezTo>
                  <a:cubicBezTo>
                    <a:pt x="128" y="16"/>
                    <a:pt x="134" y="34"/>
                    <a:pt x="145" y="47"/>
                  </a:cubicBezTo>
                  <a:cubicBezTo>
                    <a:pt x="132" y="57"/>
                    <a:pt x="132" y="80"/>
                    <a:pt x="144" y="91"/>
                  </a:cubicBezTo>
                  <a:cubicBezTo>
                    <a:pt x="131" y="103"/>
                    <a:pt x="131" y="128"/>
                    <a:pt x="145" y="139"/>
                  </a:cubicBezTo>
                  <a:cubicBezTo>
                    <a:pt x="131" y="152"/>
                    <a:pt x="131" y="177"/>
                    <a:pt x="143" y="190"/>
                  </a:cubicBezTo>
                  <a:cubicBezTo>
                    <a:pt x="131" y="200"/>
                    <a:pt x="131" y="225"/>
                    <a:pt x="143" y="234"/>
                  </a:cubicBezTo>
                  <a:cubicBezTo>
                    <a:pt x="141" y="245"/>
                    <a:pt x="145" y="255"/>
                    <a:pt x="154" y="261"/>
                  </a:cubicBezTo>
                  <a:cubicBezTo>
                    <a:pt x="165" y="267"/>
                    <a:pt x="176" y="265"/>
                    <a:pt x="185" y="257"/>
                  </a:cubicBezTo>
                  <a:cubicBezTo>
                    <a:pt x="193" y="260"/>
                    <a:pt x="203" y="259"/>
                    <a:pt x="210" y="253"/>
                  </a:cubicBezTo>
                  <a:cubicBezTo>
                    <a:pt x="216" y="248"/>
                    <a:pt x="219" y="241"/>
                    <a:pt x="219" y="233"/>
                  </a:cubicBezTo>
                  <a:cubicBezTo>
                    <a:pt x="237" y="233"/>
                    <a:pt x="250" y="215"/>
                    <a:pt x="245" y="197"/>
                  </a:cubicBezTo>
                  <a:cubicBezTo>
                    <a:pt x="259" y="191"/>
                    <a:pt x="266" y="176"/>
                    <a:pt x="267" y="161"/>
                  </a:cubicBezTo>
                  <a:cubicBezTo>
                    <a:pt x="268" y="149"/>
                    <a:pt x="266" y="134"/>
                    <a:pt x="256" y="126"/>
                  </a:cubicBezTo>
                  <a:cubicBezTo>
                    <a:pt x="269" y="111"/>
                    <a:pt x="260" y="86"/>
                    <a:pt x="241" y="81"/>
                  </a:cubicBezTo>
                  <a:cubicBezTo>
                    <a:pt x="247" y="66"/>
                    <a:pt x="238" y="47"/>
                    <a:pt x="222" y="46"/>
                  </a:cubicBezTo>
                  <a:cubicBezTo>
                    <a:pt x="222" y="33"/>
                    <a:pt x="208" y="20"/>
                    <a:pt x="195" y="23"/>
                  </a:cubicBezTo>
                  <a:close/>
                  <a:moveTo>
                    <a:pt x="70" y="116"/>
                  </a:moveTo>
                  <a:cubicBezTo>
                    <a:pt x="75" y="124"/>
                    <a:pt x="83" y="125"/>
                    <a:pt x="90" y="120"/>
                  </a:cubicBezTo>
                  <a:cubicBezTo>
                    <a:pt x="89" y="111"/>
                    <a:pt x="93" y="103"/>
                    <a:pt x="100" y="98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99" y="107"/>
                    <a:pt x="96" y="112"/>
                    <a:pt x="96" y="119"/>
                  </a:cubicBezTo>
                  <a:cubicBezTo>
                    <a:pt x="97" y="124"/>
                    <a:pt x="100" y="130"/>
                    <a:pt x="105" y="132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98" y="136"/>
                    <a:pt x="94" y="132"/>
                    <a:pt x="92" y="126"/>
                  </a:cubicBezTo>
                  <a:cubicBezTo>
                    <a:pt x="83" y="132"/>
                    <a:pt x="72" y="130"/>
                    <a:pt x="66" y="122"/>
                  </a:cubicBezTo>
                  <a:cubicBezTo>
                    <a:pt x="61" y="126"/>
                    <a:pt x="55" y="128"/>
                    <a:pt x="49" y="128"/>
                  </a:cubicBezTo>
                  <a:cubicBezTo>
                    <a:pt x="51" y="132"/>
                    <a:pt x="52" y="135"/>
                    <a:pt x="52" y="139"/>
                  </a:cubicBezTo>
                  <a:cubicBezTo>
                    <a:pt x="67" y="136"/>
                    <a:pt x="79" y="143"/>
                    <a:pt x="83" y="159"/>
                  </a:cubicBezTo>
                  <a:cubicBezTo>
                    <a:pt x="88" y="158"/>
                    <a:pt x="94" y="159"/>
                    <a:pt x="98" y="163"/>
                  </a:cubicBezTo>
                  <a:cubicBezTo>
                    <a:pt x="104" y="160"/>
                    <a:pt x="112" y="160"/>
                    <a:pt x="118" y="163"/>
                  </a:cubicBezTo>
                  <a:cubicBezTo>
                    <a:pt x="128" y="148"/>
                    <a:pt x="124" y="129"/>
                    <a:pt x="111" y="117"/>
                  </a:cubicBezTo>
                  <a:cubicBezTo>
                    <a:pt x="127" y="104"/>
                    <a:pt x="130" y="84"/>
                    <a:pt x="116" y="68"/>
                  </a:cubicBezTo>
                  <a:cubicBezTo>
                    <a:pt x="127" y="55"/>
                    <a:pt x="132" y="29"/>
                    <a:pt x="115" y="17"/>
                  </a:cubicBezTo>
                  <a:cubicBezTo>
                    <a:pt x="100" y="6"/>
                    <a:pt x="85" y="19"/>
                    <a:pt x="77" y="31"/>
                  </a:cubicBezTo>
                  <a:cubicBezTo>
                    <a:pt x="62" y="25"/>
                    <a:pt x="48" y="41"/>
                    <a:pt x="57" y="56"/>
                  </a:cubicBezTo>
                  <a:cubicBezTo>
                    <a:pt x="67" y="73"/>
                    <a:pt x="95" y="76"/>
                    <a:pt x="97" y="56"/>
                  </a:cubicBezTo>
                  <a:cubicBezTo>
                    <a:pt x="90" y="55"/>
                    <a:pt x="85" y="52"/>
                    <a:pt x="80" y="47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93" y="52"/>
                    <a:pt x="107" y="52"/>
                    <a:pt x="111" y="40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5" y="48"/>
                    <a:pt x="110" y="53"/>
                    <a:pt x="103" y="55"/>
                  </a:cubicBezTo>
                  <a:cubicBezTo>
                    <a:pt x="103" y="69"/>
                    <a:pt x="92" y="77"/>
                    <a:pt x="79" y="76"/>
                  </a:cubicBezTo>
                  <a:cubicBezTo>
                    <a:pt x="84" y="86"/>
                    <a:pt x="82" y="98"/>
                    <a:pt x="72" y="103"/>
                  </a:cubicBezTo>
                  <a:cubicBezTo>
                    <a:pt x="73" y="107"/>
                    <a:pt x="72" y="112"/>
                    <a:pt x="70" y="116"/>
                  </a:cubicBezTo>
                  <a:close/>
                  <a:moveTo>
                    <a:pt x="98" y="171"/>
                  </a:moveTo>
                  <a:cubicBezTo>
                    <a:pt x="86" y="160"/>
                    <a:pt x="73" y="165"/>
                    <a:pt x="77" y="181"/>
                  </a:cubicBezTo>
                  <a:cubicBezTo>
                    <a:pt x="59" y="189"/>
                    <a:pt x="61" y="209"/>
                    <a:pt x="79" y="211"/>
                  </a:cubicBezTo>
                  <a:cubicBezTo>
                    <a:pt x="81" y="202"/>
                    <a:pt x="88" y="197"/>
                    <a:pt x="97" y="195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81" y="205"/>
                    <a:pt x="82" y="225"/>
                    <a:pt x="96" y="231"/>
                  </a:cubicBezTo>
                  <a:cubicBezTo>
                    <a:pt x="94" y="237"/>
                    <a:pt x="94" y="237"/>
                    <a:pt x="94" y="237"/>
                  </a:cubicBezTo>
                  <a:cubicBezTo>
                    <a:pt x="86" y="234"/>
                    <a:pt x="80" y="227"/>
                    <a:pt x="79" y="218"/>
                  </a:cubicBezTo>
                  <a:cubicBezTo>
                    <a:pt x="56" y="215"/>
                    <a:pt x="51" y="189"/>
                    <a:pt x="69" y="177"/>
                  </a:cubicBezTo>
                  <a:cubicBezTo>
                    <a:pt x="69" y="171"/>
                    <a:pt x="72" y="165"/>
                    <a:pt x="77" y="162"/>
                  </a:cubicBezTo>
                  <a:cubicBezTo>
                    <a:pt x="73" y="142"/>
                    <a:pt x="55" y="143"/>
                    <a:pt x="43" y="149"/>
                  </a:cubicBezTo>
                  <a:cubicBezTo>
                    <a:pt x="48" y="139"/>
                    <a:pt x="47" y="126"/>
                    <a:pt x="31" y="125"/>
                  </a:cubicBezTo>
                  <a:cubicBezTo>
                    <a:pt x="13" y="125"/>
                    <a:pt x="6" y="145"/>
                    <a:pt x="8" y="161"/>
                  </a:cubicBezTo>
                  <a:cubicBezTo>
                    <a:pt x="9" y="177"/>
                    <a:pt x="16" y="188"/>
                    <a:pt x="31" y="194"/>
                  </a:cubicBezTo>
                  <a:cubicBezTo>
                    <a:pt x="25" y="214"/>
                    <a:pt x="37" y="230"/>
                    <a:pt x="57" y="225"/>
                  </a:cubicBezTo>
                  <a:cubicBezTo>
                    <a:pt x="54" y="245"/>
                    <a:pt x="67" y="256"/>
                    <a:pt x="85" y="249"/>
                  </a:cubicBezTo>
                  <a:cubicBezTo>
                    <a:pt x="111" y="276"/>
                    <a:pt x="141" y="242"/>
                    <a:pt x="116" y="212"/>
                  </a:cubicBezTo>
                  <a:cubicBezTo>
                    <a:pt x="127" y="202"/>
                    <a:pt x="130" y="184"/>
                    <a:pt x="119" y="172"/>
                  </a:cubicBezTo>
                  <a:cubicBezTo>
                    <a:pt x="113" y="166"/>
                    <a:pt x="104" y="166"/>
                    <a:pt x="98" y="171"/>
                  </a:cubicBezTo>
                  <a:close/>
                  <a:moveTo>
                    <a:pt x="18" y="122"/>
                  </a:moveTo>
                  <a:cubicBezTo>
                    <a:pt x="26" y="118"/>
                    <a:pt x="32" y="118"/>
                    <a:pt x="41" y="121"/>
                  </a:cubicBezTo>
                  <a:cubicBezTo>
                    <a:pt x="54" y="125"/>
                    <a:pt x="75" y="113"/>
                    <a:pt x="62" y="99"/>
                  </a:cubicBezTo>
                  <a:cubicBezTo>
                    <a:pt x="75" y="100"/>
                    <a:pt x="80" y="83"/>
                    <a:pt x="70" y="75"/>
                  </a:cubicBezTo>
                  <a:cubicBezTo>
                    <a:pt x="60" y="72"/>
                    <a:pt x="52" y="63"/>
                    <a:pt x="48" y="53"/>
                  </a:cubicBezTo>
                  <a:cubicBezTo>
                    <a:pt x="30" y="53"/>
                    <a:pt x="28" y="76"/>
                    <a:pt x="38" y="86"/>
                  </a:cubicBezTo>
                  <a:cubicBezTo>
                    <a:pt x="19" y="85"/>
                    <a:pt x="6" y="108"/>
                    <a:pt x="18" y="122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7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>
                <a:solidFill>
                  <a:srgbClr val="5C5C5C"/>
                </a:solidFill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</p:grpSp>
      <p:grpSp>
        <p:nvGrpSpPr>
          <p:cNvPr id="130" name="Group 10"/>
          <p:cNvGrpSpPr/>
          <p:nvPr/>
        </p:nvGrpSpPr>
        <p:grpSpPr>
          <a:xfrm>
            <a:off x="8444230" y="5512435"/>
            <a:ext cx="2230755" cy="819150"/>
            <a:chOff x="5822327" y="1274002"/>
            <a:chExt cx="3169272" cy="1069148"/>
          </a:xfrm>
        </p:grpSpPr>
        <p:sp>
          <p:nvSpPr>
            <p:cNvPr id="131" name="Content Placeholder 2"/>
            <p:cNvSpPr txBox="1"/>
            <p:nvPr/>
          </p:nvSpPr>
          <p:spPr>
            <a:xfrm>
              <a:off x="5822327" y="1274002"/>
              <a:ext cx="3169272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F8D35E"/>
                  </a:solidFill>
                  <a:latin typeface="Microsoft JhengHei" panose="020B0604030504040204" charset="-120"/>
                  <a:ea typeface="Microsoft JhengHei" panose="020B0604030504040204" charset="-120"/>
                </a:rPr>
                <a:t>0</a:t>
              </a:r>
              <a:r>
                <a:rPr lang="id-ID" sz="3600" b="1" dirty="0">
                  <a:solidFill>
                    <a:srgbClr val="F8D35E"/>
                  </a:solidFill>
                  <a:latin typeface="Microsoft JhengHei" panose="020B0604030504040204" charset="-120"/>
                  <a:ea typeface="Microsoft JhengHei" panose="020B0604030504040204" charset="-120"/>
                </a:rPr>
                <a:t>3 </a:t>
              </a:r>
              <a:r>
                <a:rPr lang="zh-TW" altLang="en-US" sz="1800" b="1" dirty="0">
                  <a:solidFill>
                    <a:srgbClr val="F8D35E"/>
                  </a:solidFill>
                  <a:latin typeface="Microsoft JhengHei" panose="020B0604030504040204" charset="-120"/>
                  <a:ea typeface="Microsoft JhengHei" panose="020B0604030504040204" charset="-120"/>
                </a:rPr>
                <a:t>项目管理</a:t>
              </a:r>
              <a:endParaRPr lang="en-US" sz="1800" b="1" dirty="0">
                <a:solidFill>
                  <a:srgbClr val="F8D35E"/>
                </a:solidFill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  <p:sp>
          <p:nvSpPr>
            <p:cNvPr id="132" name="Content Placeholder 2"/>
            <p:cNvSpPr txBox="1"/>
            <p:nvPr/>
          </p:nvSpPr>
          <p:spPr>
            <a:xfrm>
              <a:off x="5846928" y="1885950"/>
              <a:ext cx="281166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endParaRPr lang="en-US" sz="1000" b="1" dirty="0">
                <a:solidFill>
                  <a:prstClr val="white">
                    <a:lumMod val="65000"/>
                  </a:prstClr>
                </a:solidFill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</p:grpSp>
      <p:grpSp>
        <p:nvGrpSpPr>
          <p:cNvPr id="136" name="Group 16"/>
          <p:cNvGrpSpPr/>
          <p:nvPr/>
        </p:nvGrpSpPr>
        <p:grpSpPr>
          <a:xfrm>
            <a:off x="1287145" y="5088255"/>
            <a:ext cx="2573655" cy="742315"/>
            <a:chOff x="5822327" y="1274002"/>
            <a:chExt cx="3169272" cy="1069148"/>
          </a:xfrm>
        </p:grpSpPr>
        <p:sp>
          <p:nvSpPr>
            <p:cNvPr id="137" name="Content Placeholder 2"/>
            <p:cNvSpPr txBox="1"/>
            <p:nvPr/>
          </p:nvSpPr>
          <p:spPr>
            <a:xfrm>
              <a:off x="5822327" y="1274002"/>
              <a:ext cx="3169272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84CBC5"/>
                  </a:solidFill>
                  <a:latin typeface="Microsoft JhengHei" panose="020B0604030504040204" charset="-120"/>
                  <a:ea typeface="Microsoft JhengHei" panose="020B0604030504040204" charset="-120"/>
                </a:rPr>
                <a:t>01 </a:t>
              </a:r>
              <a:r>
                <a:rPr lang="zh-TW" altLang="en-US" sz="1800" b="1" dirty="0">
                  <a:solidFill>
                    <a:srgbClr val="84CBC5"/>
                  </a:solidFill>
                  <a:latin typeface="Microsoft JhengHei" panose="020B0604030504040204" charset="-120"/>
                  <a:ea typeface="Microsoft JhengHei" panose="020B0604030504040204" charset="-120"/>
                </a:rPr>
                <a:t>问题分析与解决</a:t>
              </a:r>
              <a:endParaRPr lang="en-US" sz="1800" b="1" dirty="0">
                <a:solidFill>
                  <a:srgbClr val="84CBC5"/>
                </a:solidFill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  <p:sp>
          <p:nvSpPr>
            <p:cNvPr id="138" name="Content Placeholder 2"/>
            <p:cNvSpPr txBox="1"/>
            <p:nvPr/>
          </p:nvSpPr>
          <p:spPr>
            <a:xfrm>
              <a:off x="6238590" y="1885950"/>
              <a:ext cx="2753009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endParaRPr lang="en-US" sz="1000" b="1" dirty="0">
                <a:solidFill>
                  <a:prstClr val="white">
                    <a:lumMod val="65000"/>
                  </a:prstClr>
                </a:solidFill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</p:grpSp>
      <p:grpSp>
        <p:nvGrpSpPr>
          <p:cNvPr id="139" name="Group 19"/>
          <p:cNvGrpSpPr/>
          <p:nvPr/>
        </p:nvGrpSpPr>
        <p:grpSpPr>
          <a:xfrm>
            <a:off x="1801017" y="3416070"/>
            <a:ext cx="1929130" cy="693909"/>
            <a:chOff x="5924177" y="1274233"/>
            <a:chExt cx="3169272" cy="1068917"/>
          </a:xfrm>
        </p:grpSpPr>
        <p:sp>
          <p:nvSpPr>
            <p:cNvPr id="140" name="Content Placeholder 2"/>
            <p:cNvSpPr txBox="1"/>
            <p:nvPr/>
          </p:nvSpPr>
          <p:spPr>
            <a:xfrm>
              <a:off x="5924177" y="1274233"/>
              <a:ext cx="3169272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  <a:latin typeface="Microsoft JhengHei" panose="020B0604030504040204" charset="-120"/>
                  <a:ea typeface="Microsoft JhengHei" panose="020B0604030504040204" charset="-120"/>
                </a:rPr>
                <a:t>系統設計能力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  <p:sp>
          <p:nvSpPr>
            <p:cNvPr id="141" name="Content Placeholder 2"/>
            <p:cNvSpPr txBox="1"/>
            <p:nvPr/>
          </p:nvSpPr>
          <p:spPr>
            <a:xfrm>
              <a:off x="6238590" y="1885950"/>
              <a:ext cx="2753009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endParaRPr lang="en-US" sz="1000" b="1" dirty="0">
                <a:solidFill>
                  <a:prstClr val="white">
                    <a:lumMod val="65000"/>
                  </a:prstClr>
                </a:solidFill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</p:grpSp>
      <p:grpSp>
        <p:nvGrpSpPr>
          <p:cNvPr id="148" name="Group 378"/>
          <p:cNvGrpSpPr/>
          <p:nvPr/>
        </p:nvGrpSpPr>
        <p:grpSpPr>
          <a:xfrm>
            <a:off x="7313398" y="5839372"/>
            <a:ext cx="1005315" cy="299674"/>
            <a:chOff x="7244862" y="2564012"/>
            <a:chExt cx="1005315" cy="299674"/>
          </a:xfrm>
        </p:grpSpPr>
        <p:cxnSp>
          <p:nvCxnSpPr>
            <p:cNvPr id="149" name="Straight Connector 379"/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noFill/>
            <a:ln w="19050" cap="flat" cmpd="sng" algn="ctr">
              <a:solidFill>
                <a:srgbClr val="FCFCFC">
                  <a:lumMod val="50000"/>
                </a:srgbClr>
              </a:solidFill>
              <a:prstDash val="solid"/>
              <a:miter lim="800000"/>
              <a:headEnd type="oval" w="sm" len="sm"/>
              <a:tailEnd type="none"/>
            </a:ln>
            <a:effectLst/>
          </p:spPr>
        </p:cxnSp>
        <p:cxnSp>
          <p:nvCxnSpPr>
            <p:cNvPr id="150" name="Straight Connector 380"/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noFill/>
            <a:ln w="19050" cap="flat" cmpd="sng" algn="ctr">
              <a:solidFill>
                <a:srgbClr val="FCFCFC">
                  <a:lumMod val="50000"/>
                </a:srgbClr>
              </a:solidFill>
              <a:prstDash val="solid"/>
              <a:miter lim="800000"/>
              <a:headEnd type="none"/>
              <a:tailEnd type="oval" w="sm" len="sm"/>
            </a:ln>
            <a:effectLst/>
          </p:spPr>
        </p:cxnSp>
      </p:grpSp>
      <p:grpSp>
        <p:nvGrpSpPr>
          <p:cNvPr id="151" name="Group 381"/>
          <p:cNvGrpSpPr/>
          <p:nvPr/>
        </p:nvGrpSpPr>
        <p:grpSpPr>
          <a:xfrm flipH="1">
            <a:off x="3888924" y="5613226"/>
            <a:ext cx="997757" cy="299674"/>
            <a:chOff x="7244862" y="2564012"/>
            <a:chExt cx="1005315" cy="299674"/>
          </a:xfrm>
        </p:grpSpPr>
        <p:cxnSp>
          <p:nvCxnSpPr>
            <p:cNvPr id="152" name="Straight Connector 382"/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noFill/>
            <a:ln w="19050" cap="flat" cmpd="sng" algn="ctr">
              <a:solidFill>
                <a:srgbClr val="FCFCFC">
                  <a:lumMod val="50000"/>
                </a:srgbClr>
              </a:solidFill>
              <a:prstDash val="solid"/>
              <a:miter lim="800000"/>
              <a:headEnd type="oval" w="sm" len="sm"/>
              <a:tailEnd type="none"/>
            </a:ln>
            <a:effectLst/>
          </p:spPr>
        </p:cxnSp>
        <p:cxnSp>
          <p:nvCxnSpPr>
            <p:cNvPr id="153" name="Straight Connector 383"/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noFill/>
            <a:ln w="19050" cap="flat" cmpd="sng" algn="ctr">
              <a:solidFill>
                <a:srgbClr val="FCFCFC">
                  <a:lumMod val="50000"/>
                </a:srgbClr>
              </a:solidFill>
              <a:prstDash val="solid"/>
              <a:miter lim="800000"/>
              <a:headEnd type="none"/>
              <a:tailEnd type="oval" w="sm" len="sm"/>
            </a:ln>
            <a:effectLst/>
          </p:spPr>
        </p:cxnSp>
      </p:grpSp>
      <p:sp>
        <p:nvSpPr>
          <p:cNvPr id="155" name="îSlíḋê"/>
          <p:cNvSpPr txBox="1"/>
          <p:nvPr/>
        </p:nvSpPr>
        <p:spPr bwMode="auto">
          <a:xfrm>
            <a:off x="5071745" y="6106160"/>
            <a:ext cx="1925320" cy="56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TW" sz="2800" b="1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</a:rPr>
              <a:t>共通能力</a:t>
            </a:r>
          </a:p>
        </p:txBody>
      </p:sp>
      <p:grpSp>
        <p:nvGrpSpPr>
          <p:cNvPr id="156" name="Group 378"/>
          <p:cNvGrpSpPr/>
          <p:nvPr/>
        </p:nvGrpSpPr>
        <p:grpSpPr>
          <a:xfrm flipV="1">
            <a:off x="3085465" y="6330950"/>
            <a:ext cx="1005205" cy="239395"/>
            <a:chOff x="7244862" y="2564012"/>
            <a:chExt cx="1005315" cy="299674"/>
          </a:xfrm>
        </p:grpSpPr>
        <p:cxnSp>
          <p:nvCxnSpPr>
            <p:cNvPr id="157" name="Straight Connector 379"/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noFill/>
            <a:ln w="19050" cap="flat" cmpd="sng" algn="ctr">
              <a:solidFill>
                <a:srgbClr val="FCFCFC">
                  <a:lumMod val="50000"/>
                </a:srgbClr>
              </a:solidFill>
              <a:prstDash val="solid"/>
              <a:miter lim="800000"/>
              <a:headEnd type="oval" w="sm" len="sm"/>
              <a:tailEnd type="none"/>
            </a:ln>
            <a:effectLst/>
          </p:spPr>
        </p:cxnSp>
        <p:cxnSp>
          <p:nvCxnSpPr>
            <p:cNvPr id="158" name="Straight Connector 380"/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noFill/>
            <a:ln w="19050" cap="flat" cmpd="sng" algn="ctr">
              <a:solidFill>
                <a:srgbClr val="FCFCFC">
                  <a:lumMod val="50000"/>
                </a:srgbClr>
              </a:solidFill>
              <a:prstDash val="solid"/>
              <a:miter lim="800000"/>
              <a:headEnd type="none"/>
              <a:tailEnd type="oval" w="sm" len="sm"/>
            </a:ln>
            <a:effectLst/>
          </p:spPr>
        </p:cxnSp>
      </p:grpSp>
      <p:sp>
        <p:nvSpPr>
          <p:cNvPr id="405" name="îSlíḋê"/>
          <p:cNvSpPr txBox="1"/>
          <p:nvPr/>
        </p:nvSpPr>
        <p:spPr bwMode="auto">
          <a:xfrm>
            <a:off x="4968240" y="3148965"/>
            <a:ext cx="1925320" cy="63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rPr>
              <a:t>专业</a:t>
            </a:r>
            <a:r>
              <a:rPr lang="zh-CN" altLang="zh-TW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rPr>
              <a:t>能力</a:t>
            </a:r>
          </a:p>
        </p:txBody>
      </p:sp>
      <p:grpSp>
        <p:nvGrpSpPr>
          <p:cNvPr id="409" name="iṧḷîḍé"/>
          <p:cNvGrpSpPr/>
          <p:nvPr/>
        </p:nvGrpSpPr>
        <p:grpSpPr>
          <a:xfrm>
            <a:off x="7160895" y="2146935"/>
            <a:ext cx="488315" cy="488315"/>
            <a:chOff x="5825706" y="2018969"/>
            <a:chExt cx="531504" cy="531504"/>
          </a:xfrm>
        </p:grpSpPr>
        <p:sp>
          <p:nvSpPr>
            <p:cNvPr id="410" name="îsľîḋé"/>
            <p:cNvSpPr/>
            <p:nvPr/>
          </p:nvSpPr>
          <p:spPr>
            <a:xfrm flipH="1">
              <a:off x="5825706" y="2018969"/>
              <a:ext cx="531504" cy="531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  <p:grpSp>
          <p:nvGrpSpPr>
            <p:cNvPr id="411" name="ï$1ïḋê"/>
            <p:cNvGrpSpPr/>
            <p:nvPr/>
          </p:nvGrpSpPr>
          <p:grpSpPr>
            <a:xfrm>
              <a:off x="5940597" y="2146935"/>
              <a:ext cx="299240" cy="257660"/>
              <a:chOff x="9522280" y="2360872"/>
              <a:chExt cx="503802" cy="433797"/>
            </a:xfrm>
          </p:grpSpPr>
          <p:sp>
            <p:nvSpPr>
              <p:cNvPr id="412" name="íŝļiḍè"/>
              <p:cNvSpPr/>
              <p:nvPr/>
            </p:nvSpPr>
            <p:spPr bwMode="auto">
              <a:xfrm>
                <a:off x="9632451" y="2432598"/>
                <a:ext cx="48200" cy="453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000">
                  <a:latin typeface="Microsoft JhengHei" panose="020B0604030504040204" charset="-120"/>
                  <a:ea typeface="Microsoft JhengHei" panose="020B0604030504040204" charset="-120"/>
                </a:endParaRPr>
              </a:p>
            </p:txBody>
          </p:sp>
          <p:sp>
            <p:nvSpPr>
              <p:cNvPr id="413" name="îṥḷíḍè"/>
              <p:cNvSpPr/>
              <p:nvPr/>
            </p:nvSpPr>
            <p:spPr bwMode="auto">
              <a:xfrm>
                <a:off x="9727129" y="2360872"/>
                <a:ext cx="83202" cy="763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000">
                  <a:latin typeface="Microsoft JhengHei" panose="020B0604030504040204" charset="-120"/>
                  <a:ea typeface="Microsoft JhengHei" panose="020B0604030504040204" charset="-120"/>
                </a:endParaRPr>
              </a:p>
            </p:txBody>
          </p:sp>
          <p:sp>
            <p:nvSpPr>
              <p:cNvPr id="414" name="ïS1íḋé"/>
              <p:cNvSpPr/>
              <p:nvPr/>
            </p:nvSpPr>
            <p:spPr bwMode="auto">
              <a:xfrm>
                <a:off x="9865416" y="2433745"/>
                <a:ext cx="49347" cy="44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000">
                  <a:latin typeface="Microsoft JhengHei" panose="020B0604030504040204" charset="-120"/>
                  <a:ea typeface="Microsoft JhengHei" panose="020B0604030504040204" charset="-120"/>
                </a:endParaRPr>
              </a:p>
            </p:txBody>
          </p:sp>
          <p:sp>
            <p:nvSpPr>
              <p:cNvPr id="415" name="îṧ1ídê"/>
              <p:cNvSpPr/>
              <p:nvPr/>
            </p:nvSpPr>
            <p:spPr bwMode="auto">
              <a:xfrm>
                <a:off x="9616958" y="2719500"/>
                <a:ext cx="303544" cy="75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000">
                  <a:latin typeface="Microsoft JhengHei" panose="020B0604030504040204" charset="-120"/>
                  <a:ea typeface="Microsoft JhengHei" panose="020B0604030504040204" charset="-120"/>
                </a:endParaRPr>
              </a:p>
            </p:txBody>
          </p:sp>
          <p:sp>
            <p:nvSpPr>
              <p:cNvPr id="416" name="îş1îḍê"/>
              <p:cNvSpPr/>
              <p:nvPr/>
            </p:nvSpPr>
            <p:spPr bwMode="auto">
              <a:xfrm>
                <a:off x="9941732" y="2410219"/>
                <a:ext cx="84350" cy="751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000">
                  <a:latin typeface="Microsoft JhengHei" panose="020B0604030504040204" charset="-120"/>
                  <a:ea typeface="Microsoft JhengHei" panose="020B0604030504040204" charset="-120"/>
                </a:endParaRPr>
              </a:p>
            </p:txBody>
          </p:sp>
          <p:sp>
            <p:nvSpPr>
              <p:cNvPr id="417" name="îSļidè"/>
              <p:cNvSpPr/>
              <p:nvPr/>
            </p:nvSpPr>
            <p:spPr bwMode="auto">
              <a:xfrm>
                <a:off x="9522280" y="2411367"/>
                <a:ext cx="84350" cy="763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000">
                  <a:latin typeface="Microsoft JhengHei" panose="020B0604030504040204" charset="-120"/>
                  <a:ea typeface="Microsoft JhengHei" panose="020B0604030504040204" charset="-120"/>
                </a:endParaRPr>
              </a:p>
            </p:txBody>
          </p:sp>
          <p:sp>
            <p:nvSpPr>
              <p:cNvPr id="418" name="îṣ1ïḋé"/>
              <p:cNvSpPr/>
              <p:nvPr/>
            </p:nvSpPr>
            <p:spPr bwMode="auto">
              <a:xfrm>
                <a:off x="9580808" y="2449812"/>
                <a:ext cx="389040" cy="254769"/>
              </a:xfrm>
              <a:custGeom>
                <a:avLst/>
                <a:gdLst>
                  <a:gd name="T0" fmla="*/ 316 w 346"/>
                  <a:gd name="T1" fmla="*/ 39 h 227"/>
                  <a:gd name="T2" fmla="*/ 265 w 346"/>
                  <a:gd name="T3" fmla="*/ 85 h 227"/>
                  <a:gd name="T4" fmla="*/ 269 w 346"/>
                  <a:gd name="T5" fmla="*/ 38 h 227"/>
                  <a:gd name="T6" fmla="*/ 253 w 346"/>
                  <a:gd name="T7" fmla="*/ 36 h 227"/>
                  <a:gd name="T8" fmla="*/ 222 w 346"/>
                  <a:gd name="T9" fmla="*/ 75 h 227"/>
                  <a:gd name="T10" fmla="*/ 182 w 346"/>
                  <a:gd name="T11" fmla="*/ 12 h 227"/>
                  <a:gd name="T12" fmla="*/ 152 w 346"/>
                  <a:gd name="T13" fmla="*/ 12 h 227"/>
                  <a:gd name="T14" fmla="*/ 113 w 346"/>
                  <a:gd name="T15" fmla="*/ 74 h 227"/>
                  <a:gd name="T16" fmla="*/ 86 w 346"/>
                  <a:gd name="T17" fmla="*/ 36 h 227"/>
                  <a:gd name="T18" fmla="*/ 71 w 346"/>
                  <a:gd name="T19" fmla="*/ 36 h 227"/>
                  <a:gd name="T20" fmla="*/ 73 w 346"/>
                  <a:gd name="T21" fmla="*/ 88 h 227"/>
                  <a:gd name="T22" fmla="*/ 23 w 346"/>
                  <a:gd name="T23" fmla="*/ 39 h 227"/>
                  <a:gd name="T24" fmla="*/ 0 w 346"/>
                  <a:gd name="T25" fmla="*/ 47 h 227"/>
                  <a:gd name="T26" fmla="*/ 32 w 346"/>
                  <a:gd name="T27" fmla="*/ 227 h 227"/>
                  <a:gd name="T28" fmla="*/ 301 w 346"/>
                  <a:gd name="T29" fmla="*/ 227 h 227"/>
                  <a:gd name="T30" fmla="*/ 346 w 346"/>
                  <a:gd name="T31" fmla="*/ 52 h 227"/>
                  <a:gd name="T32" fmla="*/ 316 w 346"/>
                  <a:gd name="T33" fmla="*/ 39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227">
                    <a:moveTo>
                      <a:pt x="316" y="39"/>
                    </a:moveTo>
                    <a:cubicBezTo>
                      <a:pt x="265" y="85"/>
                      <a:pt x="265" y="85"/>
                      <a:pt x="265" y="85"/>
                    </a:cubicBezTo>
                    <a:cubicBezTo>
                      <a:pt x="269" y="38"/>
                      <a:pt x="269" y="38"/>
                      <a:pt x="269" y="38"/>
                    </a:cubicBezTo>
                    <a:cubicBezTo>
                      <a:pt x="269" y="38"/>
                      <a:pt x="262" y="27"/>
                      <a:pt x="253" y="36"/>
                    </a:cubicBezTo>
                    <a:cubicBezTo>
                      <a:pt x="222" y="75"/>
                      <a:pt x="222" y="75"/>
                      <a:pt x="222" y="75"/>
                    </a:cubicBezTo>
                    <a:cubicBezTo>
                      <a:pt x="182" y="12"/>
                      <a:pt x="182" y="12"/>
                      <a:pt x="182" y="12"/>
                    </a:cubicBezTo>
                    <a:cubicBezTo>
                      <a:pt x="182" y="12"/>
                      <a:pt x="171" y="0"/>
                      <a:pt x="152" y="12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6"/>
                      <a:pt x="79" y="25"/>
                      <a:pt x="71" y="3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7" y="32"/>
                      <a:pt x="0" y="47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301" y="227"/>
                      <a:pt x="301" y="227"/>
                      <a:pt x="301" y="227"/>
                    </a:cubicBezTo>
                    <a:cubicBezTo>
                      <a:pt x="346" y="52"/>
                      <a:pt x="346" y="52"/>
                      <a:pt x="346" y="52"/>
                    </a:cubicBezTo>
                    <a:cubicBezTo>
                      <a:pt x="346" y="52"/>
                      <a:pt x="341" y="29"/>
                      <a:pt x="316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000">
                  <a:latin typeface="Microsoft JhengHei" panose="020B0604030504040204" charset="-120"/>
                  <a:ea typeface="Microsoft JhengHei" panose="020B0604030504040204" charset="-120"/>
                </a:endParaRPr>
              </a:p>
            </p:txBody>
          </p:sp>
        </p:grpSp>
      </p:grpSp>
      <p:grpSp>
        <p:nvGrpSpPr>
          <p:cNvPr id="422" name="íŝḻîḍê"/>
          <p:cNvGrpSpPr/>
          <p:nvPr/>
        </p:nvGrpSpPr>
        <p:grpSpPr>
          <a:xfrm>
            <a:off x="7631540" y="3622352"/>
            <a:ext cx="488315" cy="488315"/>
            <a:chOff x="6688446" y="2837364"/>
            <a:chExt cx="531504" cy="531504"/>
          </a:xfrm>
        </p:grpSpPr>
        <p:sp>
          <p:nvSpPr>
            <p:cNvPr id="423" name="îSḷîḍè"/>
            <p:cNvSpPr/>
            <p:nvPr/>
          </p:nvSpPr>
          <p:spPr>
            <a:xfrm flipH="1">
              <a:off x="6688446" y="2837364"/>
              <a:ext cx="531504" cy="5315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  <p:sp>
          <p:nvSpPr>
            <p:cNvPr id="424" name="is1ïďè"/>
            <p:cNvSpPr/>
            <p:nvPr/>
          </p:nvSpPr>
          <p:spPr>
            <a:xfrm>
              <a:off x="6811261" y="2958482"/>
              <a:ext cx="308815" cy="271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000"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</p:grpSp>
      <p:grpSp>
        <p:nvGrpSpPr>
          <p:cNvPr id="507" name="ïşļíďé"/>
          <p:cNvGrpSpPr/>
          <p:nvPr/>
        </p:nvGrpSpPr>
        <p:grpSpPr>
          <a:xfrm>
            <a:off x="4092575" y="4144645"/>
            <a:ext cx="488315" cy="488315"/>
            <a:chOff x="5825706" y="5595399"/>
            <a:chExt cx="531504" cy="531504"/>
          </a:xfrm>
        </p:grpSpPr>
        <p:sp>
          <p:nvSpPr>
            <p:cNvPr id="508" name="iS1íḍè"/>
            <p:cNvSpPr/>
            <p:nvPr/>
          </p:nvSpPr>
          <p:spPr>
            <a:xfrm flipH="1">
              <a:off x="5825706" y="5595399"/>
              <a:ext cx="531504" cy="531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  <p:sp>
          <p:nvSpPr>
            <p:cNvPr id="509" name="ïṡḻidê"/>
            <p:cNvSpPr/>
            <p:nvPr/>
          </p:nvSpPr>
          <p:spPr>
            <a:xfrm>
              <a:off x="5933419" y="5712422"/>
              <a:ext cx="265743" cy="21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472" extrusionOk="0">
                  <a:moveTo>
                    <a:pt x="21150" y="257"/>
                  </a:moveTo>
                  <a:lnTo>
                    <a:pt x="16075" y="10636"/>
                  </a:lnTo>
                  <a:cubicBezTo>
                    <a:pt x="15886" y="11021"/>
                    <a:pt x="15517" y="11084"/>
                    <a:pt x="15255" y="10776"/>
                  </a:cubicBezTo>
                  <a:lnTo>
                    <a:pt x="12800" y="7890"/>
                  </a:lnTo>
                  <a:cubicBezTo>
                    <a:pt x="12537" y="7582"/>
                    <a:pt x="12160" y="7637"/>
                    <a:pt x="11960" y="8014"/>
                  </a:cubicBezTo>
                  <a:lnTo>
                    <a:pt x="8514" y="14538"/>
                  </a:lnTo>
                  <a:cubicBezTo>
                    <a:pt x="8316" y="14916"/>
                    <a:pt x="7936" y="14974"/>
                    <a:pt x="7669" y="14670"/>
                  </a:cubicBezTo>
                  <a:lnTo>
                    <a:pt x="6063" y="12832"/>
                  </a:lnTo>
                  <a:cubicBezTo>
                    <a:pt x="5798" y="12529"/>
                    <a:pt x="5397" y="12567"/>
                    <a:pt x="5171" y="12920"/>
                  </a:cubicBezTo>
                  <a:lnTo>
                    <a:pt x="116" y="20831"/>
                  </a:lnTo>
                  <a:cubicBezTo>
                    <a:pt x="-108" y="21184"/>
                    <a:pt x="3" y="21472"/>
                    <a:pt x="361" y="21472"/>
                  </a:cubicBezTo>
                  <a:lnTo>
                    <a:pt x="21492" y="21472"/>
                  </a:lnTo>
                  <a:lnTo>
                    <a:pt x="21492" y="379"/>
                  </a:lnTo>
                  <a:cubicBezTo>
                    <a:pt x="21492" y="-73"/>
                    <a:pt x="21338" y="-128"/>
                    <a:pt x="21150" y="25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000"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</p:grpSp>
      <p:grpSp>
        <p:nvGrpSpPr>
          <p:cNvPr id="513" name="íṥľïḋe"/>
          <p:cNvGrpSpPr/>
          <p:nvPr/>
        </p:nvGrpSpPr>
        <p:grpSpPr>
          <a:xfrm>
            <a:off x="3815715" y="3365500"/>
            <a:ext cx="488315" cy="488315"/>
            <a:chOff x="4975385" y="4803381"/>
            <a:chExt cx="531504" cy="531504"/>
          </a:xfrm>
        </p:grpSpPr>
        <p:sp>
          <p:nvSpPr>
            <p:cNvPr id="514" name="íş1íḑê"/>
            <p:cNvSpPr/>
            <p:nvPr/>
          </p:nvSpPr>
          <p:spPr>
            <a:xfrm flipH="1">
              <a:off x="4975385" y="4803381"/>
              <a:ext cx="531504" cy="5315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  <p:sp>
          <p:nvSpPr>
            <p:cNvPr id="515" name="iṩlïďê"/>
            <p:cNvSpPr/>
            <p:nvPr/>
          </p:nvSpPr>
          <p:spPr>
            <a:xfrm>
              <a:off x="5112180" y="4965957"/>
              <a:ext cx="254278" cy="203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62" y="4321"/>
                  </a:moveTo>
                  <a:lnTo>
                    <a:pt x="6480" y="4321"/>
                  </a:lnTo>
                  <a:lnTo>
                    <a:pt x="6480" y="2700"/>
                  </a:lnTo>
                  <a:lnTo>
                    <a:pt x="19462" y="2700"/>
                  </a:lnTo>
                  <a:cubicBezTo>
                    <a:pt x="19462" y="2700"/>
                    <a:pt x="19462" y="4321"/>
                    <a:pt x="19462" y="4321"/>
                  </a:cubicBezTo>
                  <a:close/>
                  <a:moveTo>
                    <a:pt x="19462" y="18900"/>
                  </a:moveTo>
                  <a:lnTo>
                    <a:pt x="2139" y="18900"/>
                  </a:lnTo>
                  <a:lnTo>
                    <a:pt x="2139" y="6479"/>
                  </a:lnTo>
                  <a:lnTo>
                    <a:pt x="19462" y="6479"/>
                  </a:lnTo>
                  <a:cubicBezTo>
                    <a:pt x="19462" y="6479"/>
                    <a:pt x="19462" y="18900"/>
                    <a:pt x="19462" y="18900"/>
                  </a:cubicBezTo>
                  <a:close/>
                  <a:moveTo>
                    <a:pt x="1999" y="3510"/>
                  </a:moveTo>
                  <a:cubicBezTo>
                    <a:pt x="1999" y="2967"/>
                    <a:pt x="2360" y="2524"/>
                    <a:pt x="2809" y="2524"/>
                  </a:cubicBezTo>
                  <a:cubicBezTo>
                    <a:pt x="3256" y="2524"/>
                    <a:pt x="3618" y="2967"/>
                    <a:pt x="3618" y="3510"/>
                  </a:cubicBezTo>
                  <a:cubicBezTo>
                    <a:pt x="3618" y="4054"/>
                    <a:pt x="3256" y="4496"/>
                    <a:pt x="2809" y="4496"/>
                  </a:cubicBezTo>
                  <a:cubicBezTo>
                    <a:pt x="2360" y="4496"/>
                    <a:pt x="1999" y="4054"/>
                    <a:pt x="1999" y="3510"/>
                  </a:cubicBezTo>
                  <a:close/>
                  <a:moveTo>
                    <a:pt x="4968" y="2524"/>
                  </a:moveTo>
                  <a:cubicBezTo>
                    <a:pt x="5417" y="2524"/>
                    <a:pt x="5778" y="2967"/>
                    <a:pt x="5778" y="3510"/>
                  </a:cubicBezTo>
                  <a:cubicBezTo>
                    <a:pt x="5778" y="4054"/>
                    <a:pt x="5417" y="4496"/>
                    <a:pt x="4968" y="4496"/>
                  </a:cubicBezTo>
                  <a:cubicBezTo>
                    <a:pt x="4521" y="4496"/>
                    <a:pt x="4159" y="4054"/>
                    <a:pt x="4159" y="3510"/>
                  </a:cubicBezTo>
                  <a:cubicBezTo>
                    <a:pt x="4159" y="2967"/>
                    <a:pt x="4521" y="2524"/>
                    <a:pt x="4968" y="2524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73" y="0"/>
                    <a:pt x="0" y="1216"/>
                    <a:pt x="0" y="2700"/>
                  </a:cubicBezTo>
                  <a:lnTo>
                    <a:pt x="0" y="18900"/>
                  </a:lnTo>
                  <a:cubicBezTo>
                    <a:pt x="0" y="20384"/>
                    <a:pt x="973" y="21600"/>
                    <a:pt x="2160" y="21600"/>
                  </a:cubicBezTo>
                  <a:lnTo>
                    <a:pt x="19440" y="21600"/>
                  </a:lnTo>
                  <a:cubicBezTo>
                    <a:pt x="20629" y="21600"/>
                    <a:pt x="21600" y="20384"/>
                    <a:pt x="21600" y="18900"/>
                  </a:cubicBezTo>
                  <a:lnTo>
                    <a:pt x="21600" y="2700"/>
                  </a:lnTo>
                  <a:cubicBezTo>
                    <a:pt x="21600" y="1216"/>
                    <a:pt x="20629" y="0"/>
                    <a:pt x="1944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000"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</p:grpSp>
      <p:grpSp>
        <p:nvGrpSpPr>
          <p:cNvPr id="519" name="ïŝľídè"/>
          <p:cNvGrpSpPr/>
          <p:nvPr/>
        </p:nvGrpSpPr>
        <p:grpSpPr>
          <a:xfrm>
            <a:off x="4005580" y="2586355"/>
            <a:ext cx="488315" cy="488315"/>
            <a:chOff x="5000820" y="3803098"/>
            <a:chExt cx="531504" cy="531504"/>
          </a:xfrm>
        </p:grpSpPr>
        <p:sp>
          <p:nvSpPr>
            <p:cNvPr id="520" name="ï$ļíḓé"/>
            <p:cNvSpPr/>
            <p:nvPr/>
          </p:nvSpPr>
          <p:spPr>
            <a:xfrm flipH="1">
              <a:off x="5000820" y="3803098"/>
              <a:ext cx="531504" cy="531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  <p:sp>
          <p:nvSpPr>
            <p:cNvPr id="521" name="í$1iḓè"/>
            <p:cNvSpPr/>
            <p:nvPr/>
          </p:nvSpPr>
          <p:spPr>
            <a:xfrm>
              <a:off x="5122384" y="3951746"/>
              <a:ext cx="301945" cy="234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0" h="20758" extrusionOk="0">
                  <a:moveTo>
                    <a:pt x="11316" y="15681"/>
                  </a:moveTo>
                  <a:cubicBezTo>
                    <a:pt x="10444" y="15681"/>
                    <a:pt x="9737" y="14763"/>
                    <a:pt x="9737" y="13632"/>
                  </a:cubicBezTo>
                  <a:cubicBezTo>
                    <a:pt x="9737" y="12501"/>
                    <a:pt x="10444" y="11585"/>
                    <a:pt x="11316" y="11585"/>
                  </a:cubicBezTo>
                  <a:cubicBezTo>
                    <a:pt x="12189" y="11585"/>
                    <a:pt x="12896" y="12501"/>
                    <a:pt x="12896" y="13632"/>
                  </a:cubicBezTo>
                  <a:cubicBezTo>
                    <a:pt x="12896" y="14763"/>
                    <a:pt x="12189" y="15681"/>
                    <a:pt x="11316" y="15681"/>
                  </a:cubicBezTo>
                  <a:close/>
                  <a:moveTo>
                    <a:pt x="18009" y="2956"/>
                  </a:moveTo>
                  <a:cubicBezTo>
                    <a:pt x="14750" y="138"/>
                    <a:pt x="11090" y="-836"/>
                    <a:pt x="6751" y="781"/>
                  </a:cubicBezTo>
                  <a:cubicBezTo>
                    <a:pt x="3364" y="2045"/>
                    <a:pt x="258" y="7054"/>
                    <a:pt x="18" y="11348"/>
                  </a:cubicBezTo>
                  <a:cubicBezTo>
                    <a:pt x="-265" y="16419"/>
                    <a:pt x="2772" y="20764"/>
                    <a:pt x="8123" y="20757"/>
                  </a:cubicBezTo>
                  <a:cubicBezTo>
                    <a:pt x="13892" y="20749"/>
                    <a:pt x="16051" y="17148"/>
                    <a:pt x="16098" y="16053"/>
                  </a:cubicBezTo>
                  <a:cubicBezTo>
                    <a:pt x="16146" y="14957"/>
                    <a:pt x="13849" y="12933"/>
                    <a:pt x="15327" y="10853"/>
                  </a:cubicBezTo>
                  <a:cubicBezTo>
                    <a:pt x="17179" y="8245"/>
                    <a:pt x="18829" y="10466"/>
                    <a:pt x="19829" y="10154"/>
                  </a:cubicBezTo>
                  <a:cubicBezTo>
                    <a:pt x="20829" y="9841"/>
                    <a:pt x="21335" y="5836"/>
                    <a:pt x="18009" y="295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000"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</p:grpSp>
      <p:sp>
        <p:nvSpPr>
          <p:cNvPr id="523" name="標題 1"/>
          <p:cNvSpPr>
            <a:spLocks noGrp="1"/>
          </p:cNvSpPr>
          <p:nvPr/>
        </p:nvSpPr>
        <p:spPr>
          <a:xfrm>
            <a:off x="889000" y="1133475"/>
            <a:ext cx="10515600" cy="1042670"/>
          </a:xfrm>
        </p:spPr>
        <p:txBody>
          <a:bodyPr anchor="ctr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Microsoft JhengHei" panose="020B0604030504040204" charset="-120"/>
                <a:ea typeface="Microsoft JhengHei" panose="020B0604030504040204" charset="-120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PMingLiU" panose="02020500000000000000" pitchFamily="18" charset="-12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PMingLiU" panose="02020500000000000000" pitchFamily="18" charset="-12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PMingLiU" panose="02020500000000000000" pitchFamily="18" charset="-12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PMingLiU" panose="02020500000000000000" pitchFamily="18" charset="-12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PMingLiU" panose="02020500000000000000" pitchFamily="18" charset="-12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PMingLiU" panose="02020500000000000000" pitchFamily="18" charset="-12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PMingLiU" panose="02020500000000000000" pitchFamily="18" charset="-12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zh-CN" altLang="zh-TW" sz="2400" dirty="0">
                <a:solidFill>
                  <a:srgbClr val="FF0000"/>
                </a:solidFill>
                <a:latin typeface="Microsoft JhengHei" panose="020B0604030504040204" charset="-120"/>
                <a:ea typeface="Microsoft JhengHei" panose="020B0604030504040204" charset="-120"/>
              </a:rPr>
              <a:t>涵</a:t>
            </a:r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charset="-120"/>
                <a:ea typeface="Microsoft JhengHei" panose="020B0604030504040204" charset="-120"/>
              </a:rPr>
              <a:t>盖</a:t>
            </a:r>
            <a:r>
              <a:rPr lang="zh-CN" altLang="zh-TW" sz="2400" dirty="0">
                <a:solidFill>
                  <a:srgbClr val="FF0000"/>
                </a:solidFill>
                <a:latin typeface="Microsoft JhengHei" panose="020B0604030504040204" charset="-120"/>
                <a:ea typeface="Microsoft JhengHei" panose="020B0604030504040204" charset="-120"/>
              </a:rPr>
              <a:t>：</a:t>
            </a:r>
            <a:r>
              <a:rPr lang="zh-CN" altLang="zh-TW" sz="2400" dirty="0">
                <a:latin typeface="Microsoft JhengHei" panose="020B0604030504040204" charset="-120"/>
                <a:ea typeface="Microsoft JhengHei" panose="020B0604030504040204" charset="-120"/>
              </a:rPr>
              <a:t>共通</a:t>
            </a:r>
            <a:r>
              <a:rPr lang="zh-TW" altLang="en-US" sz="2400" dirty="0">
                <a:latin typeface="Microsoft JhengHei" panose="020B0604030504040204" charset="-120"/>
                <a:ea typeface="Microsoft JhengHei" panose="020B0604030504040204" charset="-120"/>
              </a:rPr>
              <a:t>能力</a:t>
            </a:r>
            <a:r>
              <a:rPr lang="en-US" altLang="zh-TW" sz="2400" dirty="0">
                <a:latin typeface="Microsoft JhengHei" panose="020B0604030504040204" charset="-120"/>
                <a:ea typeface="Microsoft JhengHei" panose="020B0604030504040204" charset="-120"/>
              </a:rPr>
              <a:t>+</a:t>
            </a:r>
            <a:r>
              <a:rPr lang="zh-TW" altLang="en-US" sz="2400" dirty="0">
                <a:latin typeface="Microsoft JhengHei" panose="020B0604030504040204" charset="-120"/>
                <a:ea typeface="Microsoft JhengHei" panose="020B0604030504040204" charset="-120"/>
              </a:rPr>
              <a:t>专业</a:t>
            </a:r>
            <a:r>
              <a:rPr lang="zh-CN" altLang="en-US" sz="2400" dirty="0">
                <a:latin typeface="Microsoft JhengHei" panose="020B0604030504040204" charset="-120"/>
                <a:ea typeface="Microsoft JhengHei" panose="020B0604030504040204" charset="-120"/>
              </a:rPr>
              <a:t>能力 </a:t>
            </a:r>
            <a:r>
              <a:rPr lang="en-US" altLang="zh-CN" sz="2400" dirty="0">
                <a:latin typeface="Microsoft JhengHei" panose="020B0604030504040204" charset="-120"/>
                <a:ea typeface="Microsoft JhengHei" panose="020B0604030504040204" charset="-120"/>
              </a:rPr>
              <a:t>= 3</a:t>
            </a:r>
            <a:r>
              <a:rPr lang="zh-TW" altLang="en-US" sz="2400" dirty="0">
                <a:latin typeface="Microsoft JhengHei" panose="020B0604030504040204" charset="-120"/>
                <a:ea typeface="Microsoft JhengHei" panose="020B0604030504040204" charset="-120"/>
              </a:rPr>
              <a:t>项</a:t>
            </a:r>
            <a:r>
              <a:rPr lang="zh-CN" altLang="en-US" sz="2400" dirty="0">
                <a:latin typeface="Microsoft JhengHei" panose="020B0604030504040204" charset="-120"/>
                <a:ea typeface="Microsoft JhengHei" panose="020B0604030504040204" charset="-120"/>
              </a:rPr>
              <a:t>  </a:t>
            </a:r>
            <a:r>
              <a:rPr lang="en-US" altLang="zh-CN" sz="2400" dirty="0">
                <a:latin typeface="Microsoft JhengHei" panose="020B0604030504040204" charset="-120"/>
                <a:ea typeface="Microsoft JhengHei" panose="020B0604030504040204" charset="-120"/>
              </a:rPr>
              <a:t>+  5</a:t>
            </a:r>
            <a:r>
              <a:rPr lang="zh-CN" altLang="en-US" sz="2400" dirty="0">
                <a:latin typeface="Microsoft JhengHei" panose="020B0604030504040204" charset="-120"/>
                <a:ea typeface="Microsoft JhengHei" panose="020B0604030504040204" charset="-120"/>
              </a:rPr>
              <a:t>项</a:t>
            </a:r>
            <a:endParaRPr lang="zh-CN" altLang="zh-TW" sz="1600" dirty="0">
              <a:latin typeface="Microsoft JhengHei" panose="020B0604030504040204" charset="-120"/>
            </a:endParaRPr>
          </a:p>
        </p:txBody>
      </p:sp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49F4B1E8-CBB6-4F64-AFEB-2CCE0BA6140A}"/>
              </a:ext>
            </a:extLst>
          </p:cNvPr>
          <p:cNvSpPr txBox="1"/>
          <p:nvPr/>
        </p:nvSpPr>
        <p:spPr>
          <a:xfrm>
            <a:off x="1358654" y="2576551"/>
            <a:ext cx="2573655" cy="216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spcAft>
                <a:spcPts val="0"/>
              </a:spcAft>
              <a:buNone/>
            </a:pPr>
            <a:endParaRPr lang="en-US" sz="1100" b="1" dirty="0">
              <a:solidFill>
                <a:srgbClr val="84CBC5"/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93CD387B-DDD7-44F3-B451-D0B6FD020990}"/>
              </a:ext>
            </a:extLst>
          </p:cNvPr>
          <p:cNvSpPr txBox="1"/>
          <p:nvPr/>
        </p:nvSpPr>
        <p:spPr>
          <a:xfrm>
            <a:off x="1186180" y="6209030"/>
            <a:ext cx="1929130" cy="202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47264"/>
                </a:solidFill>
                <a:latin typeface="Microsoft JhengHei" panose="020B0604030504040204" charset="-120"/>
                <a:ea typeface="Microsoft JhengHei" panose="020B0604030504040204" charset="-120"/>
              </a:rPr>
              <a:t>02 </a:t>
            </a:r>
            <a:r>
              <a:rPr lang="zh-TW" altLang="en-US" sz="1800" b="1" dirty="0">
                <a:solidFill>
                  <a:srgbClr val="F47264"/>
                </a:solidFill>
                <a:latin typeface="Microsoft JhengHei" panose="020B0604030504040204" charset="-120"/>
                <a:ea typeface="Microsoft JhengHei" panose="020B0604030504040204" charset="-120"/>
              </a:rPr>
              <a:t>沟通协调</a:t>
            </a:r>
            <a:endParaRPr lang="en-US" sz="1800" b="1" dirty="0">
              <a:solidFill>
                <a:srgbClr val="F47264"/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sp>
        <p:nvSpPr>
          <p:cNvPr id="180" name="Content Placeholder 2">
            <a:extLst>
              <a:ext uri="{FF2B5EF4-FFF2-40B4-BE49-F238E27FC236}">
                <a16:creationId xmlns:a16="http://schemas.microsoft.com/office/drawing/2014/main" id="{4BA93F4B-9171-48CE-8BB5-5B88363DAA14}"/>
              </a:ext>
            </a:extLst>
          </p:cNvPr>
          <p:cNvSpPr txBox="1"/>
          <p:nvPr/>
        </p:nvSpPr>
        <p:spPr>
          <a:xfrm>
            <a:off x="2330242" y="4340421"/>
            <a:ext cx="2230755" cy="239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rPr>
              <a:t>程式撰寫能力</a:t>
            </a:r>
            <a:endParaRPr lang="en-US" sz="1800" b="1" dirty="0">
              <a:solidFill>
                <a:schemeClr val="accent2">
                  <a:lumMod val="50000"/>
                </a:schemeClr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3F4D780B-FB72-4BF8-AFCB-FE2B5A410337}"/>
              </a:ext>
            </a:extLst>
          </p:cNvPr>
          <p:cNvSpPr txBox="1"/>
          <p:nvPr/>
        </p:nvSpPr>
        <p:spPr>
          <a:xfrm>
            <a:off x="7707293" y="2142708"/>
            <a:ext cx="2230755" cy="239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rPr>
              <a:t>軟體測試能力</a:t>
            </a:r>
            <a:endParaRPr lang="en-US" sz="18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845ECBE8-8279-4EFB-8A37-EC9EB79D6AFC}"/>
              </a:ext>
            </a:extLst>
          </p:cNvPr>
          <p:cNvSpPr txBox="1"/>
          <p:nvPr/>
        </p:nvSpPr>
        <p:spPr>
          <a:xfrm>
            <a:off x="8209835" y="3707943"/>
            <a:ext cx="2230755" cy="239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rPr>
              <a:t>資料庫設計能力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grpSp>
        <p:nvGrpSpPr>
          <p:cNvPr id="184" name="Group 19">
            <a:extLst>
              <a:ext uri="{FF2B5EF4-FFF2-40B4-BE49-F238E27FC236}">
                <a16:creationId xmlns:a16="http://schemas.microsoft.com/office/drawing/2014/main" id="{E3E440B1-2B89-4806-946E-F476A7967722}"/>
              </a:ext>
            </a:extLst>
          </p:cNvPr>
          <p:cNvGrpSpPr/>
          <p:nvPr/>
        </p:nvGrpSpPr>
        <p:grpSpPr>
          <a:xfrm>
            <a:off x="1263635" y="2563565"/>
            <a:ext cx="2620674" cy="693909"/>
            <a:chOff x="5924177" y="1274233"/>
            <a:chExt cx="3169272" cy="1068917"/>
          </a:xfrm>
        </p:grpSpPr>
        <p:sp>
          <p:nvSpPr>
            <p:cNvPr id="185" name="Content Placeholder 2">
              <a:extLst>
                <a:ext uri="{FF2B5EF4-FFF2-40B4-BE49-F238E27FC236}">
                  <a16:creationId xmlns:a16="http://schemas.microsoft.com/office/drawing/2014/main" id="{648E58CB-B6C5-4B48-AA18-6D750DB0FDE9}"/>
                </a:ext>
              </a:extLst>
            </p:cNvPr>
            <p:cNvSpPr txBox="1"/>
            <p:nvPr/>
          </p:nvSpPr>
          <p:spPr>
            <a:xfrm>
              <a:off x="5924177" y="1274233"/>
              <a:ext cx="3169272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r>
                <a:rPr lang="zh-TW" altLang="en-US" sz="20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JhengHei" panose="020B0604030504040204" charset="-120"/>
                  <a:ea typeface="Microsoft JhengHei" panose="020B0604030504040204" charset="-120"/>
                </a:rPr>
                <a:t>文件撰寫及表達能力</a:t>
              </a:r>
              <a:endParaRPr lang="en-US" altLang="zh-CN" sz="11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  <p:sp>
          <p:nvSpPr>
            <p:cNvPr id="186" name="Content Placeholder 2">
              <a:extLst>
                <a:ext uri="{FF2B5EF4-FFF2-40B4-BE49-F238E27FC236}">
                  <a16:creationId xmlns:a16="http://schemas.microsoft.com/office/drawing/2014/main" id="{0B5FC79C-C72F-4B82-8F66-116CD5BF7ED8}"/>
                </a:ext>
              </a:extLst>
            </p:cNvPr>
            <p:cNvSpPr txBox="1"/>
            <p:nvPr/>
          </p:nvSpPr>
          <p:spPr>
            <a:xfrm>
              <a:off x="6238590" y="1885950"/>
              <a:ext cx="2753009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endParaRPr lang="en-US" sz="1000" b="1" dirty="0">
                <a:solidFill>
                  <a:prstClr val="white">
                    <a:lumMod val="65000"/>
                  </a:prstClr>
                </a:solidFill>
                <a:latin typeface="Microsoft JhengHei" panose="020B0604030504040204" charset="-120"/>
                <a:ea typeface="Microsoft JhengHei" panose="020B0604030504040204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F62437D-03B6-46B9-96D7-E7DFE00BBDFB}"/>
              </a:ext>
            </a:extLst>
          </p:cNvPr>
          <p:cNvGrpSpPr/>
          <p:nvPr/>
        </p:nvGrpSpPr>
        <p:grpSpPr>
          <a:xfrm>
            <a:off x="1028057" y="5042647"/>
            <a:ext cx="4852686" cy="959411"/>
            <a:chOff x="1028057" y="4360474"/>
            <a:chExt cx="4852686" cy="95941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1227EB8-2738-4E5C-BE86-D805A4B10DEB}"/>
                </a:ext>
              </a:extLst>
            </p:cNvPr>
            <p:cNvSpPr/>
            <p:nvPr/>
          </p:nvSpPr>
          <p:spPr>
            <a:xfrm>
              <a:off x="1028057" y="4360474"/>
              <a:ext cx="4852686" cy="959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DE16B1-831C-4986-B284-94217C42D590}"/>
                </a:ext>
              </a:extLst>
            </p:cNvPr>
            <p:cNvSpPr txBox="1"/>
            <p:nvPr/>
          </p:nvSpPr>
          <p:spPr>
            <a:xfrm>
              <a:off x="1228286" y="4547058"/>
              <a:ext cx="4452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zh-CN" altLang="en-US" sz="1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团队主要负责</a:t>
              </a:r>
              <a:r>
                <a:rPr lang="en-US" altLang="zh-CN" sz="1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</a:t>
              </a:r>
              <a:r>
                <a:rPr lang="zh-CN" altLang="en-US" sz="1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服务云的日常问题处理以及功能开发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7" name="標題 1">
            <a:extLst>
              <a:ext uri="{FF2B5EF4-FFF2-40B4-BE49-F238E27FC236}">
                <a16:creationId xmlns:a16="http://schemas.microsoft.com/office/drawing/2014/main" id="{F5A943CF-17F9-43CE-BF08-2FF28B8FEA4B}"/>
              </a:ext>
            </a:extLst>
          </p:cNvPr>
          <p:cNvSpPr txBox="1">
            <a:spLocks/>
          </p:cNvSpPr>
          <p:nvPr/>
        </p:nvSpPr>
        <p:spPr>
          <a:xfrm>
            <a:off x="990600" y="800735"/>
            <a:ext cx="10515600" cy="1042670"/>
          </a:xfr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軟正黑體" charset="-120"/>
                <a:ea typeface="微軟正黑體" charset="-120"/>
                <a:cs typeface="+mj-cs"/>
              </a:defRPr>
            </a:lvl1pPr>
          </a:lstStyle>
          <a:p>
            <a:r>
              <a:rPr lang="en-US" altLang="zh-TW" dirty="0">
                <a:solidFill>
                  <a:srgbClr val="C00000"/>
                </a:solidFill>
                <a:latin typeface="Microsoft YaHei" pitchFamily="34" charset="-122"/>
                <a:ea typeface="Microsoft YaHei" pitchFamily="34" charset="-122"/>
              </a:rPr>
              <a:t>S</a:t>
            </a:r>
            <a:r>
              <a:rPr lang="en-US" altLang="zh-TW" dirty="0">
                <a:latin typeface="Microsoft YaHei" pitchFamily="34" charset="-122"/>
                <a:ea typeface="Microsoft YaHei" pitchFamily="34" charset="-122"/>
              </a:rPr>
              <a:t>ituation  </a:t>
            </a:r>
            <a:r>
              <a:rPr lang="zh-TW" altLang="en-US" dirty="0"/>
              <a:t>专案背景介绍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2BFCC21-2160-4F6A-9B88-4CA5EDAB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25584"/>
            <a:ext cx="4856096" cy="239648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18DA7A3-D75F-459C-B778-60801091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06" y="2019081"/>
            <a:ext cx="4818637" cy="2396482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E1B6E54B-B01A-4CB2-84F7-7B53EDDCD8D9}"/>
              </a:ext>
            </a:extLst>
          </p:cNvPr>
          <p:cNvGrpSpPr/>
          <p:nvPr/>
        </p:nvGrpSpPr>
        <p:grpSpPr>
          <a:xfrm>
            <a:off x="6248400" y="5042647"/>
            <a:ext cx="4852686" cy="959411"/>
            <a:chOff x="1028057" y="4360474"/>
            <a:chExt cx="4852686" cy="959411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07EBB46-924E-4B09-8133-9A7EFE32ED04}"/>
                </a:ext>
              </a:extLst>
            </p:cNvPr>
            <p:cNvSpPr/>
            <p:nvPr/>
          </p:nvSpPr>
          <p:spPr>
            <a:xfrm>
              <a:off x="1028057" y="4360474"/>
              <a:ext cx="4852686" cy="959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3C98429-B804-4952-9738-FA212DCE5E44}"/>
                </a:ext>
              </a:extLst>
            </p:cNvPr>
            <p:cNvSpPr txBox="1"/>
            <p:nvPr/>
          </p:nvSpPr>
          <p:spPr>
            <a:xfrm>
              <a:off x="1228286" y="4547058"/>
              <a:ext cx="4452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1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</a:t>
              </a:r>
              <a:r>
                <a:rPr lang="zh-CN" altLang="en-US" sz="1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服务云的目的是方便客户和鼎捷同仁对案件进行追踪和处理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24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00E6B-E35B-4DDC-B53B-4C18E5A6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  <a:latin typeface="Microsoft YaHei" pitchFamily="34" charset="-122"/>
                <a:ea typeface="Microsoft YaHei" pitchFamily="34" charset="-122"/>
              </a:rPr>
              <a:t>T</a:t>
            </a:r>
            <a:r>
              <a:rPr lang="en-US" altLang="zh-TW" dirty="0">
                <a:latin typeface="Microsoft YaHei" pitchFamily="34" charset="-122"/>
                <a:ea typeface="Microsoft YaHei" pitchFamily="34" charset="-122"/>
              </a:rPr>
              <a:t>ask  </a:t>
            </a:r>
            <a:r>
              <a:rPr lang="zh-CN" altLang="en-US" dirty="0"/>
              <a:t>任务</a:t>
            </a:r>
            <a:br>
              <a:rPr lang="en-US" altLang="zh-CN" dirty="0"/>
            </a:br>
            <a:endParaRPr lang="zh-TW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DCC2EA-1B3A-4345-9150-EA09D82C2F78}"/>
              </a:ext>
            </a:extLst>
          </p:cNvPr>
          <p:cNvGrpSpPr/>
          <p:nvPr/>
        </p:nvGrpSpPr>
        <p:grpSpPr>
          <a:xfrm>
            <a:off x="1049907" y="2394307"/>
            <a:ext cx="9813401" cy="1243181"/>
            <a:chOff x="1079500" y="1606551"/>
            <a:chExt cx="4055152" cy="1187450"/>
          </a:xfrm>
          <a:solidFill>
            <a:schemeClr val="accent1"/>
          </a:solidFill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1FC0064-73BB-443C-AA14-94C3A33227F3}"/>
                </a:ext>
              </a:extLst>
            </p:cNvPr>
            <p:cNvSpPr/>
            <p:nvPr/>
          </p:nvSpPr>
          <p:spPr>
            <a:xfrm>
              <a:off x="1079500" y="1606551"/>
              <a:ext cx="4055152" cy="118745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15A76D5-C6C8-4823-A556-50A2F52C2865}"/>
                </a:ext>
              </a:extLst>
            </p:cNvPr>
            <p:cNvGrpSpPr/>
            <p:nvPr/>
          </p:nvGrpSpPr>
          <p:grpSpPr>
            <a:xfrm>
              <a:off x="1244870" y="1759413"/>
              <a:ext cx="3680734" cy="662348"/>
              <a:chOff x="874713" y="1063625"/>
              <a:chExt cx="3680734" cy="662348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4B91679-EF8F-4C27-AE80-6F0E01AF06E6}"/>
                  </a:ext>
                </a:extLst>
              </p:cNvPr>
              <p:cNvSpPr/>
              <p:nvPr/>
            </p:nvSpPr>
            <p:spPr>
              <a:xfrm>
                <a:off x="874714" y="1426789"/>
                <a:ext cx="3593830" cy="299184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09E34F7-F99D-4D1E-9D8F-648FDBB521F2}"/>
                  </a:ext>
                </a:extLst>
              </p:cNvPr>
              <p:cNvSpPr/>
              <p:nvPr/>
            </p:nvSpPr>
            <p:spPr>
              <a:xfrm>
                <a:off x="874713" y="1063625"/>
                <a:ext cx="3680734" cy="627364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交付同仁在使用服务云时需要追踪、总结人员或者部门在某段时间内的案件处理情况，统计结案效率，督促同仁在一天或者三天内结案。</a:t>
                </a:r>
                <a:endPara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1EE161-5187-4F03-B35B-06089A014F08}"/>
              </a:ext>
            </a:extLst>
          </p:cNvPr>
          <p:cNvGrpSpPr/>
          <p:nvPr/>
        </p:nvGrpSpPr>
        <p:grpSpPr>
          <a:xfrm>
            <a:off x="1079500" y="4421073"/>
            <a:ext cx="9813400" cy="1187450"/>
            <a:chOff x="1079500" y="3204832"/>
            <a:chExt cx="4055152" cy="11874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D2B2146-3657-4255-919D-DFA803818B1D}"/>
                </a:ext>
              </a:extLst>
            </p:cNvPr>
            <p:cNvSpPr/>
            <p:nvPr/>
          </p:nvSpPr>
          <p:spPr>
            <a:xfrm>
              <a:off x="1079500" y="3204832"/>
              <a:ext cx="4055152" cy="11874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F3E6D7F-0A83-458D-B270-1119EA736A6F}"/>
                </a:ext>
              </a:extLst>
            </p:cNvPr>
            <p:cNvSpPr/>
            <p:nvPr/>
          </p:nvSpPr>
          <p:spPr>
            <a:xfrm>
              <a:off x="1244870" y="3340015"/>
              <a:ext cx="3593831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为了减少计算量，节省时间，同仁提出了结案率报表的需求，需要从部门、人员、客户角度来统计结案率，并且可以批量导出</a:t>
              </a:r>
              <a:r>
                <a:rPr lang="en-US" altLang="zh-CN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Excel</a:t>
              </a:r>
              <a:r>
                <a:rPr lang="zh-CN" altLang="en-US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。</a:t>
              </a:r>
              <a:endPara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00E6B-E35B-4DDC-B53B-4C18E5A6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  <a:latin typeface="Microsoft YaHei" pitchFamily="34" charset="-122"/>
                <a:ea typeface="Microsoft YaHei" pitchFamily="34" charset="-122"/>
              </a:rPr>
              <a:t>A</a:t>
            </a:r>
            <a:r>
              <a:rPr lang="en-US" altLang="zh-TW" dirty="0">
                <a:latin typeface="Microsoft YaHei" pitchFamily="34" charset="-122"/>
                <a:ea typeface="Microsoft YaHei" pitchFamily="34" charset="-122"/>
              </a:rPr>
              <a:t>ction  </a:t>
            </a:r>
            <a:r>
              <a:rPr lang="zh-CN" altLang="en-US" dirty="0"/>
              <a:t>需求明确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52337F-41EE-43E7-8E28-723C0BED0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151" y="1889898"/>
            <a:ext cx="8679536" cy="30782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与同仁沟通确定结案率的计算规则，以及需要展示的栏位。</a:t>
            </a: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EBE185-F70C-44ED-B93A-78037C29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15" y="2607225"/>
            <a:ext cx="9160034" cy="3383573"/>
          </a:xfrm>
          <a:prstGeom prst="rect">
            <a:avLst/>
          </a:prstGeom>
        </p:spPr>
      </p:pic>
      <p:grpSp>
        <p:nvGrpSpPr>
          <p:cNvPr id="6" name="群組 3">
            <a:extLst>
              <a:ext uri="{FF2B5EF4-FFF2-40B4-BE49-F238E27FC236}">
                <a16:creationId xmlns:a16="http://schemas.microsoft.com/office/drawing/2014/main" id="{EBB1110F-D25C-4AEA-AFD5-5C84A0DA8648}"/>
              </a:ext>
            </a:extLst>
          </p:cNvPr>
          <p:cNvGrpSpPr/>
          <p:nvPr/>
        </p:nvGrpSpPr>
        <p:grpSpPr>
          <a:xfrm>
            <a:off x="8978164" y="382335"/>
            <a:ext cx="3459452" cy="958850"/>
            <a:chOff x="9602907" y="428293"/>
            <a:chExt cx="2820894" cy="958850"/>
          </a:xfrm>
        </p:grpSpPr>
        <p:pic>
          <p:nvPicPr>
            <p:cNvPr id="7" name="图片 18">
              <a:extLst>
                <a:ext uri="{FF2B5EF4-FFF2-40B4-BE49-F238E27FC236}">
                  <a16:creationId xmlns:a16="http://schemas.microsoft.com/office/drawing/2014/main" id="{E7AD06C5-9F4A-4DE9-A159-DF470B75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19">
              <a:extLst>
                <a:ext uri="{FF2B5EF4-FFF2-40B4-BE49-F238E27FC236}">
                  <a16:creationId xmlns:a16="http://schemas.microsoft.com/office/drawing/2014/main" id="{F820D3F9-D36C-4A5C-8D0A-28EABB9EACB8}"/>
                </a:ext>
              </a:extLst>
            </p:cNvPr>
            <p:cNvSpPr txBox="1"/>
            <p:nvPr/>
          </p:nvSpPr>
          <p:spPr>
            <a:xfrm>
              <a:off x="10592037" y="717986"/>
              <a:ext cx="1831764" cy="3794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TW" altLang="en-US" sz="1600" b="1" dirty="0">
                  <a:latin typeface="微軟正黑體" panose="020B0604030504040204" charset="-120"/>
                  <a:ea typeface="微軟正黑體" panose="020B0604030504040204" charset="-120"/>
                </a:rPr>
                <a:t>文件撰寫及表達能力</a:t>
              </a:r>
            </a:p>
          </p:txBody>
        </p:sp>
      </p:grpSp>
      <p:sp>
        <p:nvSpPr>
          <p:cNvPr id="9" name="文字方塊 26">
            <a:extLst>
              <a:ext uri="{FF2B5EF4-FFF2-40B4-BE49-F238E27FC236}">
                <a16:creationId xmlns:a16="http://schemas.microsoft.com/office/drawing/2014/main" id="{79C08290-9870-4388-9D0A-07D3BBDD97C4}"/>
              </a:ext>
            </a:extLst>
          </p:cNvPr>
          <p:cNvSpPr txBox="1"/>
          <p:nvPr/>
        </p:nvSpPr>
        <p:spPr>
          <a:xfrm>
            <a:off x="10175636" y="1019551"/>
            <a:ext cx="279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可以輔助文件撰寫並參與部</a:t>
            </a:r>
            <a:endParaRPr lang="en-US" altLang="zh-TW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份的撰寫工作</a:t>
            </a:r>
          </a:p>
        </p:txBody>
      </p:sp>
      <p:grpSp>
        <p:nvGrpSpPr>
          <p:cNvPr id="10" name="群組 3">
            <a:extLst>
              <a:ext uri="{FF2B5EF4-FFF2-40B4-BE49-F238E27FC236}">
                <a16:creationId xmlns:a16="http://schemas.microsoft.com/office/drawing/2014/main" id="{F85DBAA1-6B85-47E6-8293-C224D18B0B8E}"/>
              </a:ext>
            </a:extLst>
          </p:cNvPr>
          <p:cNvGrpSpPr/>
          <p:nvPr/>
        </p:nvGrpSpPr>
        <p:grpSpPr>
          <a:xfrm>
            <a:off x="8978164" y="1540078"/>
            <a:ext cx="3459452" cy="958850"/>
            <a:chOff x="9602907" y="428293"/>
            <a:chExt cx="2820894" cy="958850"/>
          </a:xfrm>
        </p:grpSpPr>
        <p:pic>
          <p:nvPicPr>
            <p:cNvPr id="11" name="图片 18">
              <a:extLst>
                <a:ext uri="{FF2B5EF4-FFF2-40B4-BE49-F238E27FC236}">
                  <a16:creationId xmlns:a16="http://schemas.microsoft.com/office/drawing/2014/main" id="{38EC73B4-2EF3-4082-A8E9-F68082F6C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9B45410C-3954-4B21-B529-54664EF54ADB}"/>
                </a:ext>
              </a:extLst>
            </p:cNvPr>
            <p:cNvSpPr txBox="1"/>
            <p:nvPr/>
          </p:nvSpPr>
          <p:spPr>
            <a:xfrm>
              <a:off x="10592037" y="717986"/>
              <a:ext cx="1831764" cy="3794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軟正黑體" panose="020B0604030504040204" charset="-120"/>
                  <a:ea typeface="微軟正黑體" panose="020B0604030504040204" charset="-120"/>
                </a:rPr>
                <a:t>沟通协调</a:t>
              </a:r>
              <a:endParaRPr lang="zh-TW" altLang="en-US" sz="1600" b="1" dirty="0">
                <a:latin typeface="微軟正黑體" panose="020B0604030504040204" charset="-120"/>
                <a:ea typeface="微軟正黑體" panose="020B0604030504040204" charset="-120"/>
              </a:endParaRPr>
            </a:p>
          </p:txBody>
        </p:sp>
      </p:grpSp>
      <p:pic>
        <p:nvPicPr>
          <p:cNvPr id="16" name="图片 18">
            <a:extLst>
              <a:ext uri="{FF2B5EF4-FFF2-40B4-BE49-F238E27FC236}">
                <a16:creationId xmlns:a16="http://schemas.microsoft.com/office/drawing/2014/main" id="{C3EBE328-4E7E-4E49-A114-7EFFB1DA5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5" y="810287"/>
            <a:ext cx="1456250" cy="958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9">
            <a:extLst>
              <a:ext uri="{FF2B5EF4-FFF2-40B4-BE49-F238E27FC236}">
                <a16:creationId xmlns:a16="http://schemas.microsoft.com/office/drawing/2014/main" id="{2112EC64-F26D-40F7-B795-A1A2A825EF63}"/>
              </a:ext>
            </a:extLst>
          </p:cNvPr>
          <p:cNvSpPr txBox="1"/>
          <p:nvPr/>
        </p:nvSpPr>
        <p:spPr>
          <a:xfrm>
            <a:off x="1444719" y="1169670"/>
            <a:ext cx="2246415" cy="379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dirty="0">
                <a:latin typeface="微軟正黑體" panose="020B0604030504040204" charset="-120"/>
                <a:ea typeface="微軟正黑體" panose="020B0604030504040204" charset="-120"/>
              </a:rPr>
              <a:t>项目管理</a:t>
            </a:r>
            <a:endParaRPr lang="zh-TW" altLang="en-US" sz="1600" b="1" dirty="0">
              <a:latin typeface="微軟正黑體" panose="020B0604030504040204" charset="-120"/>
              <a:ea typeface="微軟正黑體" panose="020B060403050404020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0435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00E6B-E35B-4DDC-B53B-4C18E5A6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  <a:latin typeface="Microsoft YaHei" pitchFamily="34" charset="-122"/>
                <a:ea typeface="Microsoft YaHei" pitchFamily="34" charset="-122"/>
              </a:rPr>
              <a:t>A</a:t>
            </a:r>
            <a:r>
              <a:rPr lang="en-US" altLang="zh-TW" dirty="0">
                <a:latin typeface="Microsoft YaHei" pitchFamily="34" charset="-122"/>
                <a:ea typeface="Microsoft YaHei" pitchFamily="34" charset="-122"/>
              </a:rPr>
              <a:t>ction  </a:t>
            </a:r>
            <a:r>
              <a:rPr lang="zh-CN" altLang="en-US" dirty="0"/>
              <a:t>开发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52337F-41EE-43E7-8E28-723C0BED0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513" y="1169670"/>
            <a:ext cx="8679536" cy="3078203"/>
          </a:xfrm>
        </p:spPr>
        <p:txBody>
          <a:bodyPr/>
          <a:lstStyle/>
          <a:p>
            <a:pPr marL="0" indent="0">
              <a:buNone/>
            </a:pP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 </a:t>
            </a:r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首先在</a:t>
            </a:r>
            <a:r>
              <a:rPr lang="en-US" altLang="zh-CN" sz="20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Navicat</a:t>
            </a:r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中用</a:t>
            </a:r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获取所需栏位值</a:t>
            </a: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AD61E2-A1D7-46CA-9539-DD5EBDFF2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22" y="1943568"/>
            <a:ext cx="9980356" cy="4914432"/>
          </a:xfrm>
          <a:prstGeom prst="rect">
            <a:avLst/>
          </a:prstGeom>
        </p:spPr>
      </p:pic>
      <p:grpSp>
        <p:nvGrpSpPr>
          <p:cNvPr id="5" name="群組 3">
            <a:extLst>
              <a:ext uri="{FF2B5EF4-FFF2-40B4-BE49-F238E27FC236}">
                <a16:creationId xmlns:a16="http://schemas.microsoft.com/office/drawing/2014/main" id="{C1FA0B2E-9588-40AE-9781-3046AC9E843E}"/>
              </a:ext>
            </a:extLst>
          </p:cNvPr>
          <p:cNvGrpSpPr/>
          <p:nvPr/>
        </p:nvGrpSpPr>
        <p:grpSpPr>
          <a:xfrm>
            <a:off x="8978162" y="382335"/>
            <a:ext cx="2917915" cy="1021771"/>
            <a:chOff x="9602907" y="428293"/>
            <a:chExt cx="2472448" cy="1021771"/>
          </a:xfrm>
        </p:grpSpPr>
        <p:pic>
          <p:nvPicPr>
            <p:cNvPr id="6" name="图片 18">
              <a:extLst>
                <a:ext uri="{FF2B5EF4-FFF2-40B4-BE49-F238E27FC236}">
                  <a16:creationId xmlns:a16="http://schemas.microsoft.com/office/drawing/2014/main" id="{75CE8570-1FC4-4AEF-B388-F485A004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19">
              <a:extLst>
                <a:ext uri="{FF2B5EF4-FFF2-40B4-BE49-F238E27FC236}">
                  <a16:creationId xmlns:a16="http://schemas.microsoft.com/office/drawing/2014/main" id="{98ADC899-D2C9-400A-A032-F73D3069342C}"/>
                </a:ext>
              </a:extLst>
            </p:cNvPr>
            <p:cNvSpPr txBox="1"/>
            <p:nvPr/>
          </p:nvSpPr>
          <p:spPr>
            <a:xfrm>
              <a:off x="10632244" y="750514"/>
              <a:ext cx="1443111" cy="699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TW" altLang="en-US" sz="1600" b="1" dirty="0">
                  <a:latin typeface="微軟正黑體" panose="020B0604030504040204" charset="-120"/>
                  <a:ea typeface="微軟正黑體" panose="020B0604030504040204" charset="-120"/>
                </a:rPr>
                <a:t>資料庫設計能力</a:t>
              </a:r>
            </a:p>
          </p:txBody>
        </p:sp>
      </p:grpSp>
      <p:sp>
        <p:nvSpPr>
          <p:cNvPr id="8" name="文字方塊 26">
            <a:extLst>
              <a:ext uri="{FF2B5EF4-FFF2-40B4-BE49-F238E27FC236}">
                <a16:creationId xmlns:a16="http://schemas.microsoft.com/office/drawing/2014/main" id="{AFCA41D7-3807-4354-9290-6EC8B80F6164}"/>
              </a:ext>
            </a:extLst>
          </p:cNvPr>
          <p:cNvSpPr txBox="1"/>
          <p:nvPr/>
        </p:nvSpPr>
        <p:spPr>
          <a:xfrm>
            <a:off x="10070209" y="1068722"/>
            <a:ext cx="279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熟悉資料庫領域知識</a:t>
            </a:r>
            <a:r>
              <a:rPr lang="en-US" altLang="zh-TW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TW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可以寫</a:t>
            </a:r>
            <a:endParaRPr lang="en-US" altLang="zh-TW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複雜的</a:t>
            </a:r>
            <a:r>
              <a:rPr lang="en-US" altLang="zh-TW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 </a:t>
            </a:r>
            <a:endParaRPr lang="zh-TW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053647"/>
      </p:ext>
    </p:extLst>
  </p:cSld>
  <p:clrMapOvr>
    <a:masterClrMapping/>
  </p:clrMapOvr>
</p:sld>
</file>

<file path=ppt/theme/theme1.xml><?xml version="1.0" encoding="utf-8"?>
<a:theme xmlns:a="http://schemas.openxmlformats.org/drawingml/2006/main" name="2018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佈景主題1" id="{83858559-3FA9-4739-89E6-8BAA5B424A1F}" vid="{0B80C79D-D303-43F9-B676-4D57C43CB16B}"/>
    </a:ext>
  </a:extLst>
</a:theme>
</file>

<file path=ppt/theme/theme2.xml><?xml version="1.0" encoding="utf-8"?>
<a:theme xmlns:a="http://schemas.openxmlformats.org/drawingml/2006/main" name="2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有底纹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2018佈景主題1</Template>
  <TotalTime>1559</TotalTime>
  <Words>1210</Words>
  <Application>Microsoft Office PowerPoint</Application>
  <PresentationFormat>宽屏</PresentationFormat>
  <Paragraphs>156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微軟正黑體</vt:lpstr>
      <vt:lpstr>微軟正黑體</vt:lpstr>
      <vt:lpstr>Microsoft JhengHei UI</vt:lpstr>
      <vt:lpstr>Microsoft YaHei UI</vt:lpstr>
      <vt:lpstr>Roboto</vt:lpstr>
      <vt:lpstr>宋体</vt:lpstr>
      <vt:lpstr>Microsoft YaHei</vt:lpstr>
      <vt:lpstr>Arial</vt:lpstr>
      <vt:lpstr>Calibri</vt:lpstr>
      <vt:lpstr>Calibri Light</vt:lpstr>
      <vt:lpstr>2018佈景主題1</vt:lpstr>
      <vt:lpstr>2_有底紋母片</vt:lpstr>
      <vt:lpstr>3_有底紋母片</vt:lpstr>
      <vt:lpstr>4_有底紋母片</vt:lpstr>
      <vt:lpstr>5_有底紋母片</vt:lpstr>
      <vt:lpstr>6_有底紋母片</vt:lpstr>
      <vt:lpstr>7_有底紋母片</vt:lpstr>
      <vt:lpstr>1_有底纹母片</vt:lpstr>
      <vt:lpstr>T服务云中的管理报表开发</vt:lpstr>
      <vt:lpstr>PowerPoint 演示文稿</vt:lpstr>
      <vt:lpstr>PowerPoint 演示文稿</vt:lpstr>
      <vt:lpstr>主要工作内容</vt:lpstr>
      <vt:lpstr>重点工作(专案)项目呈现</vt:lpstr>
      <vt:lpstr>PowerPoint 演示文稿</vt:lpstr>
      <vt:lpstr>Task  任务 </vt:lpstr>
      <vt:lpstr>Action  需求明确</vt:lpstr>
      <vt:lpstr>Action  开发</vt:lpstr>
      <vt:lpstr>Action  开发</vt:lpstr>
      <vt:lpstr>Action  开发</vt:lpstr>
      <vt:lpstr>Action  开发</vt:lpstr>
      <vt:lpstr>Result  最终页面展示</vt:lpstr>
      <vt:lpstr>Result  案件看板展示</vt:lpstr>
      <vt:lpstr>Result  案件分析展示</vt:lpstr>
      <vt:lpstr>总结体会</vt:lpstr>
      <vt:lpstr>THANK  YOU!</vt:lpstr>
      <vt:lpstr>附录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孟鴻 余</dc:creator>
  <cp:lastModifiedBy>HJT</cp:lastModifiedBy>
  <cp:revision>118</cp:revision>
  <dcterms:created xsi:type="dcterms:W3CDTF">2020-02-06T10:07:12Z</dcterms:created>
  <dcterms:modified xsi:type="dcterms:W3CDTF">2020-04-13T03:15:42Z</dcterms:modified>
</cp:coreProperties>
</file>